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4E9"/>
    <a:srgbClr val="F3A39A"/>
    <a:srgbClr val="5BA874"/>
    <a:srgbClr val="F9C0C1"/>
    <a:srgbClr val="E0762B"/>
    <a:srgbClr val="8BE4A4"/>
    <a:srgbClr val="D0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50" d="100"/>
          <a:sy n="50" d="100"/>
        </p:scale>
        <p:origin x="2372" y="10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그리기, 시계, 테이블이(가) 표시된 사진&#10;&#10;자동 생성된 설명">
            <a:extLst>
              <a:ext uri="{FF2B5EF4-FFF2-40B4-BE49-F238E27FC236}">
                <a16:creationId xmlns:a16="http://schemas.microsoft.com/office/drawing/2014/main" id="{AC6BD1A2-B536-43E9-8394-263C5349B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74748A4-1FE9-45AF-A972-7E6D4DC54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250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3473BA-0DA5-4E73-BB18-13890DEA0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93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961A75-38A2-44B5-96ED-7D35FC18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3BF935-41D9-4D9B-9169-997C0D20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FF1517-6201-4120-B1F6-DF35E295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249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E4BB7C5-5EA5-4C20-8F05-3D38A5851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430A15-1F1F-47B6-817C-802A34361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040B864-B94F-4E8D-A2B1-2A15D608D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C4A81C-8C33-4075-A64A-3A235360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1D8802-CB51-458E-BF1E-AF1F6E09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564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336DB-3B55-4255-83FF-60B99045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4856"/>
            <a:ext cx="10287000" cy="132556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657AFA-4C20-41EC-9F8E-7F2C5CF43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59F6A5-0F56-48DD-BE7E-08A181BA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0E9A20-E017-44FD-A441-3CBBC29A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2" name="그림 11" descr="그리기이(가) 표시된 사진&#10;&#10;자동 생성된 설명">
            <a:extLst>
              <a:ext uri="{FF2B5EF4-FFF2-40B4-BE49-F238E27FC236}">
                <a16:creationId xmlns:a16="http://schemas.microsoft.com/office/drawing/2014/main" id="{3DD3CC91-7FC1-4892-A4DC-FCC345E15E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8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23DD14-F09E-4C62-9778-74E7B9EB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7AB59F-E583-469A-AF3D-171AE32B7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F3E468-ABF0-4537-B505-7A53A964A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16C54E-3779-48B6-BF81-3D877EC1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31B8549-FA86-48A9-8243-D70878F0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1E2DA3-0BB0-45C6-8A5B-41C525F8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56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4CCA9C-E01C-4BBB-BCC0-F4444155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1CDCBE-93D1-4C64-B5F1-C9F4B54F6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B3B339D-9783-4EA8-A7B1-F70E6B2D6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F83B5EB-894F-41F4-B42C-595FD4B87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9E6C9F-675C-4623-9026-93763F851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B2AC322-27E0-4A35-A87C-EA9D0EA8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1882003-D6BD-4B30-BA58-97CD9B4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000661B-B55B-4053-9213-87A8AB96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45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D43894-7A32-43D2-8C10-11270B2B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3E1975B-D4B5-4921-B765-67E798FE7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7D08BBC-2169-4D66-A02F-4242557E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1FCB809-4B26-4CAC-98B4-2B1A6DFA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06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7B25A61-B7D7-4117-93D2-B8F22158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A6CBE50-E4E6-454F-9B49-09695A10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3DC187-5471-46FD-8007-36555865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87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4D8A0F-FA0D-44EE-B7FB-179F1E5B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F44401-60C4-4CF6-B84D-C4F93B2CD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3F4113E-9CE9-4728-950F-FBBB0CB8E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3617B4-5370-44D1-9A38-7852E3B5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C0B3A2-012E-4AE1-9F6A-EB774B8E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68C4AA-C80E-4943-AD82-2D41D0BA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54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91365E-2B56-4B56-BDA0-9F8726A3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7E73CD9-08F5-4FAC-A682-87C9B0219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BC7F08-0EC3-4FDF-83C9-C906267AA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3476CE-0B85-41D7-9F03-C6DCAD73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C7DF07-987D-4E57-B9FD-3D5B87BE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A4A51F-E960-4B81-8C73-84660B2FA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420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123C1C-02DA-46AA-9FCF-5015C4C8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356F694-4C2E-4F8B-A783-85CA87062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52814C-37B1-4760-BEBB-21FFDC13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E02717-95C6-4BE1-A458-FE919F2D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6AEC50-1F4B-4563-99C6-ABD2699A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27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429C615-7001-434D-8B35-9685D4E0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B78FC2-95CF-448E-810F-A284BF921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140FDE-A8B1-4B81-BC7B-4BA8E08EC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57FE-8331-4066-8B8B-8E32F3EB20E8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48EA62-1258-4952-80CD-1A4E84E80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805FF0-0E30-467C-9BD7-A8391134F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42D5-5661-4206-B0D3-0C6B61B450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52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816769-0E2C-4E5B-8D54-30B5F6A35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11500" b="1" dirty="0">
                <a:solidFill>
                  <a:srgbClr val="D073FF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꿈</a:t>
            </a:r>
            <a:r>
              <a:rPr lang="ko-KR" altLang="en-US" sz="11500" b="1" dirty="0">
                <a:solidFill>
                  <a:srgbClr val="8BE4A4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꾸</a:t>
            </a:r>
            <a:r>
              <a:rPr lang="ko-KR" altLang="en-US" sz="11500" b="1" dirty="0">
                <a:solidFill>
                  <a:srgbClr val="5EA4E9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는</a:t>
            </a:r>
            <a:r>
              <a:rPr lang="ko-KR" altLang="en-US" sz="11500" b="1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 </a:t>
            </a:r>
            <a:r>
              <a:rPr lang="ko-KR" altLang="en-US" sz="11500" b="1" dirty="0">
                <a:solidFill>
                  <a:srgbClr val="E0762B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아</a:t>
            </a:r>
            <a:r>
              <a:rPr lang="ko-KR" altLang="en-US" sz="11500" b="1" dirty="0">
                <a:solidFill>
                  <a:srgbClr val="F3A39A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이</a:t>
            </a:r>
            <a:r>
              <a:rPr lang="ko-KR" altLang="en-US" sz="11500" b="1" dirty="0">
                <a:solidFill>
                  <a:srgbClr val="5BA874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들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8509716-7D89-459F-9511-D43F13894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9720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ko-KR" altLang="en-US" sz="3600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글씨체는</a:t>
            </a:r>
            <a:r>
              <a:rPr lang="en-US" altLang="ko-KR" sz="3600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 </a:t>
            </a:r>
            <a:r>
              <a:rPr lang="ko-KR" altLang="en-US" sz="3600" b="1" dirty="0" err="1">
                <a:latin typeface="UhBee MiMi" panose="03000600000000000000" pitchFamily="66" charset="-127"/>
                <a:ea typeface="UhBee MiMi" panose="03000600000000000000" pitchFamily="66" charset="-127"/>
              </a:rPr>
              <a:t>나눔손글씨</a:t>
            </a:r>
            <a:r>
              <a:rPr lang="ko-KR" altLang="en-US" sz="3600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 펜과</a:t>
            </a:r>
            <a:endParaRPr lang="en-US" altLang="ko-KR" sz="3600" b="1" dirty="0">
              <a:latin typeface="UhBee MiMi" panose="03000600000000000000" pitchFamily="66" charset="-127"/>
              <a:ea typeface="UhBee MiMi" panose="03000600000000000000" pitchFamily="66" charset="-127"/>
            </a:endParaRPr>
          </a:p>
          <a:p>
            <a:pPr algn="r"/>
            <a:r>
              <a:rPr lang="ko-KR" altLang="en-US" sz="3600" b="1" dirty="0" err="1">
                <a:latin typeface="UhBee MiMi" panose="03000600000000000000" pitchFamily="66" charset="-127"/>
                <a:ea typeface="UhBee MiMi" panose="03000600000000000000" pitchFamily="66" charset="-127"/>
              </a:rPr>
              <a:t>어비</a:t>
            </a:r>
            <a:r>
              <a:rPr lang="ko-KR" altLang="en-US" sz="3600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 </a:t>
            </a:r>
            <a:r>
              <a:rPr lang="ko-KR" altLang="en-US" sz="3600" b="1" dirty="0" err="1">
                <a:latin typeface="UhBee MiMi" panose="03000600000000000000" pitchFamily="66" charset="-127"/>
                <a:ea typeface="UhBee MiMi" panose="03000600000000000000" pitchFamily="66" charset="-127"/>
              </a:rPr>
              <a:t>미미체</a:t>
            </a:r>
            <a:r>
              <a:rPr lang="en-US" altLang="ko-KR" sz="3600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(</a:t>
            </a:r>
            <a:r>
              <a:rPr lang="en-US" altLang="ko-KR" sz="3600" b="1" dirty="0" err="1">
                <a:latin typeface="UhBee MiMi" panose="03000600000000000000" pitchFamily="66" charset="-127"/>
                <a:ea typeface="UhBee MiMi" panose="03000600000000000000" pitchFamily="66" charset="-127"/>
              </a:rPr>
              <a:t>UhBee</a:t>
            </a:r>
            <a:r>
              <a:rPr lang="en-US" altLang="ko-KR" sz="3600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 </a:t>
            </a:r>
            <a:r>
              <a:rPr lang="en-US" altLang="ko-KR" sz="3600" b="1" dirty="0" err="1">
                <a:latin typeface="UhBee MiMi" panose="03000600000000000000" pitchFamily="66" charset="-127"/>
                <a:ea typeface="UhBee MiMi" panose="03000600000000000000" pitchFamily="66" charset="-127"/>
              </a:rPr>
              <a:t>MiMi</a:t>
            </a:r>
            <a:r>
              <a:rPr lang="en-US" altLang="ko-KR" sz="3600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)</a:t>
            </a:r>
            <a:r>
              <a:rPr lang="ko-KR" altLang="en-US" sz="3600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를 사용했습니다</a:t>
            </a:r>
            <a:endParaRPr lang="en-US" altLang="ko-KR" sz="3600" b="1" dirty="0">
              <a:latin typeface="UhBee MiMi" panose="03000600000000000000" pitchFamily="66" charset="-127"/>
              <a:ea typeface="UhBee MiMi" panose="03000600000000000000" pitchFamily="66" charset="-127"/>
            </a:endParaRPr>
          </a:p>
          <a:p>
            <a:endParaRPr lang="ko-KR" altLang="en-US" sz="3600" dirty="0">
              <a:latin typeface="UhBee MiMi" panose="03000600000000000000" pitchFamily="66" charset="-127"/>
              <a:ea typeface="UhBee MiMi" panose="03000600000000000000" pitchFamily="66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288D3D-5C9A-4347-91CB-475E96C0B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23392"/>
          <a:stretch/>
        </p:blipFill>
        <p:spPr>
          <a:xfrm>
            <a:off x="3291840" y="5308495"/>
            <a:ext cx="7376160" cy="19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그리기이(가) 표시된 사진&#10;&#10;자동 생성된 설명">
            <a:extLst>
              <a:ext uri="{FF2B5EF4-FFF2-40B4-BE49-F238E27FC236}">
                <a16:creationId xmlns:a16="http://schemas.microsoft.com/office/drawing/2014/main" id="{DB509BD4-1841-4CB7-9418-21620F497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AC986B4-BFE2-4E6A-8CF5-2BEFB2EA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80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목 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1009A5-C75B-4F78-BC7C-52A632AE8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23392"/>
          <a:stretch/>
        </p:blipFill>
        <p:spPr>
          <a:xfrm>
            <a:off x="2407920" y="2117236"/>
            <a:ext cx="7376160" cy="191783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C57A1388-BDDB-45BB-9554-0805B41E6CA2}"/>
              </a:ext>
            </a:extLst>
          </p:cNvPr>
          <p:cNvGrpSpPr/>
          <p:nvPr/>
        </p:nvGrpSpPr>
        <p:grpSpPr>
          <a:xfrm>
            <a:off x="1950720" y="2668283"/>
            <a:ext cx="4060993" cy="774516"/>
            <a:chOff x="1950720" y="2668283"/>
            <a:chExt cx="4060993" cy="7745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B6F4AB06-9F9E-48D3-8BB4-69E626002EE1}"/>
                </a:ext>
              </a:extLst>
            </p:cNvPr>
            <p:cNvSpPr/>
            <p:nvPr/>
          </p:nvSpPr>
          <p:spPr>
            <a:xfrm>
              <a:off x="1950720" y="2668283"/>
              <a:ext cx="774516" cy="774516"/>
            </a:xfrm>
            <a:prstGeom prst="ellipse">
              <a:avLst/>
            </a:prstGeom>
            <a:solidFill>
              <a:srgbClr val="5BA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E7D913-9546-4359-8F1A-FBAA81E8FEA7}"/>
                </a:ext>
              </a:extLst>
            </p:cNvPr>
            <p:cNvSpPr txBox="1"/>
            <p:nvPr/>
          </p:nvSpPr>
          <p:spPr>
            <a:xfrm>
              <a:off x="2093410" y="2668283"/>
              <a:ext cx="314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latin typeface="UhBee MiMi" panose="03000600000000000000" pitchFamily="66" charset="-127"/>
                  <a:ea typeface="UhBee MiMi" panose="03000600000000000000" pitchFamily="66" charset="-127"/>
                </a:rPr>
                <a:t>1</a:t>
              </a:r>
              <a:endParaRPr lang="ko-KR" altLang="en-US" sz="4000" b="1" dirty="0">
                <a:solidFill>
                  <a:schemeClr val="bg1"/>
                </a:solidFill>
                <a:latin typeface="UhBee MiMi" panose="03000600000000000000" pitchFamily="66" charset="-127"/>
                <a:ea typeface="UhBee MiMi" panose="03000600000000000000" pitchFamily="66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58B8BD-FB0B-44E3-ACFA-607D488C7437}"/>
                </a:ext>
              </a:extLst>
            </p:cNvPr>
            <p:cNvSpPr txBox="1"/>
            <p:nvPr/>
          </p:nvSpPr>
          <p:spPr>
            <a:xfrm>
              <a:off x="2725236" y="2734913"/>
              <a:ext cx="32864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latin typeface="UhBee MiMi" panose="03000600000000000000" pitchFamily="66" charset="-127"/>
                  <a:ea typeface="UhBee MiMi" panose="03000600000000000000" pitchFamily="66" charset="-127"/>
                </a:rPr>
                <a:t>글씨를 입력해 주세요</a:t>
              </a:r>
              <a:r>
                <a:rPr lang="en-US" altLang="ko-KR" sz="4000" dirty="0">
                  <a:latin typeface="UhBee MiMi" panose="03000600000000000000" pitchFamily="66" charset="-127"/>
                  <a:ea typeface="UhBee MiMi" panose="03000600000000000000" pitchFamily="66" charset="-127"/>
                </a:rPr>
                <a:t>.</a:t>
              </a:r>
              <a:endParaRPr lang="ko-KR" altLang="en-US" sz="4000" dirty="0">
                <a:latin typeface="UhBee MiMi" panose="03000600000000000000" pitchFamily="66" charset="-127"/>
                <a:ea typeface="UhBee MiMi" panose="03000600000000000000" pitchFamily="66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6771865-8CC0-4A82-B1F2-43086B98B606}"/>
              </a:ext>
            </a:extLst>
          </p:cNvPr>
          <p:cNvGrpSpPr/>
          <p:nvPr/>
        </p:nvGrpSpPr>
        <p:grpSpPr>
          <a:xfrm>
            <a:off x="3255629" y="4714248"/>
            <a:ext cx="4272589" cy="774516"/>
            <a:chOff x="1950720" y="2668283"/>
            <a:chExt cx="4272589" cy="774516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CD5F1678-2196-4EE4-BE16-1EB5C9020BAA}"/>
                </a:ext>
              </a:extLst>
            </p:cNvPr>
            <p:cNvSpPr/>
            <p:nvPr/>
          </p:nvSpPr>
          <p:spPr>
            <a:xfrm>
              <a:off x="1950720" y="2668283"/>
              <a:ext cx="774516" cy="774516"/>
            </a:xfrm>
            <a:prstGeom prst="ellipse">
              <a:avLst/>
            </a:prstGeom>
            <a:solidFill>
              <a:srgbClr val="5EA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68697E-DA17-4744-9681-A8514F50C0F2}"/>
                </a:ext>
              </a:extLst>
            </p:cNvPr>
            <p:cNvSpPr txBox="1"/>
            <p:nvPr/>
          </p:nvSpPr>
          <p:spPr>
            <a:xfrm>
              <a:off x="2093410" y="2668283"/>
              <a:ext cx="4042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latin typeface="UhBee MiMi" panose="03000600000000000000" pitchFamily="66" charset="-127"/>
                  <a:ea typeface="UhBee MiMi" panose="03000600000000000000" pitchFamily="66" charset="-127"/>
                </a:rPr>
                <a:t>3</a:t>
              </a:r>
              <a:endParaRPr lang="ko-KR" altLang="en-US" sz="4000" b="1" dirty="0">
                <a:solidFill>
                  <a:schemeClr val="bg1"/>
                </a:solidFill>
                <a:latin typeface="UhBee MiMi" panose="03000600000000000000" pitchFamily="66" charset="-127"/>
                <a:ea typeface="UhBee MiMi" panose="03000600000000000000" pitchFamily="66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0D8A4C-A1AD-49E9-BCF9-008EB6F8B3DA}"/>
                </a:ext>
              </a:extLst>
            </p:cNvPr>
            <p:cNvSpPr txBox="1"/>
            <p:nvPr/>
          </p:nvSpPr>
          <p:spPr>
            <a:xfrm>
              <a:off x="2725236" y="2734913"/>
              <a:ext cx="34980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latin typeface="UhBee MiMi" panose="03000600000000000000" pitchFamily="66" charset="-127"/>
                  <a:ea typeface="UhBee MiMi" panose="03000600000000000000" pitchFamily="66" charset="-127"/>
                </a:rPr>
                <a:t>마음껏 활용해 주세요</a:t>
              </a:r>
              <a:r>
                <a:rPr lang="en-US" altLang="ko-KR" sz="4000" dirty="0">
                  <a:latin typeface="UhBee MiMi" panose="03000600000000000000" pitchFamily="66" charset="-127"/>
                  <a:ea typeface="UhBee MiMi" panose="03000600000000000000" pitchFamily="66" charset="-127"/>
                </a:rPr>
                <a:t>.</a:t>
              </a:r>
              <a:endParaRPr lang="ko-KR" altLang="en-US" sz="4000" dirty="0">
                <a:latin typeface="UhBee MiMi" panose="03000600000000000000" pitchFamily="66" charset="-127"/>
                <a:ea typeface="UhBee MiMi" panose="03000600000000000000" pitchFamily="66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924C4C4-EFC6-43D2-BBC6-D4CC52F70038}"/>
              </a:ext>
            </a:extLst>
          </p:cNvPr>
          <p:cNvGrpSpPr/>
          <p:nvPr/>
        </p:nvGrpSpPr>
        <p:grpSpPr>
          <a:xfrm>
            <a:off x="6481429" y="3595199"/>
            <a:ext cx="4139540" cy="774516"/>
            <a:chOff x="1950720" y="2668283"/>
            <a:chExt cx="4139540" cy="774516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2E011AD9-A98B-4244-B10E-C182711A3B03}"/>
                </a:ext>
              </a:extLst>
            </p:cNvPr>
            <p:cNvSpPr/>
            <p:nvPr/>
          </p:nvSpPr>
          <p:spPr>
            <a:xfrm>
              <a:off x="1950720" y="2668283"/>
              <a:ext cx="774516" cy="774516"/>
            </a:xfrm>
            <a:prstGeom prst="ellipse">
              <a:avLst/>
            </a:prstGeom>
            <a:solidFill>
              <a:srgbClr val="F3A3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977FFC-3A9D-4B2D-98B7-EAA4C04BE534}"/>
                </a:ext>
              </a:extLst>
            </p:cNvPr>
            <p:cNvSpPr txBox="1"/>
            <p:nvPr/>
          </p:nvSpPr>
          <p:spPr>
            <a:xfrm>
              <a:off x="2093410" y="2668283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bg1"/>
                  </a:solidFill>
                  <a:latin typeface="UhBee MiMi" panose="03000600000000000000" pitchFamily="66" charset="-127"/>
                  <a:ea typeface="UhBee MiMi" panose="03000600000000000000" pitchFamily="66" charset="-127"/>
                </a:rPr>
                <a:t>2</a:t>
              </a:r>
              <a:endParaRPr lang="ko-KR" altLang="en-US" sz="4000" b="1" dirty="0">
                <a:solidFill>
                  <a:schemeClr val="bg1"/>
                </a:solidFill>
                <a:latin typeface="UhBee MiMi" panose="03000600000000000000" pitchFamily="66" charset="-127"/>
                <a:ea typeface="UhBee MiMi" panose="03000600000000000000" pitchFamily="66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529DBB-2913-4A5D-8B80-7A23DD6B820A}"/>
                </a:ext>
              </a:extLst>
            </p:cNvPr>
            <p:cNvSpPr txBox="1"/>
            <p:nvPr/>
          </p:nvSpPr>
          <p:spPr>
            <a:xfrm>
              <a:off x="2725236" y="2734913"/>
              <a:ext cx="33650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latin typeface="UhBee MiMi" panose="03000600000000000000" pitchFamily="66" charset="-127"/>
                  <a:ea typeface="UhBee MiMi" panose="03000600000000000000" pitchFamily="66" charset="-127"/>
                </a:rPr>
                <a:t>숫자나 색을 바꾸어서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34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테이블이(가) 표시된 사진&#10;&#10;자동 생성된 설명">
            <a:extLst>
              <a:ext uri="{FF2B5EF4-FFF2-40B4-BE49-F238E27FC236}">
                <a16:creationId xmlns:a16="http://schemas.microsoft.com/office/drawing/2014/main" id="{9E2D14A0-B147-4D7C-8A44-5BD43F0E7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04BD4A6-2E87-4CB7-A010-AA1B3945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UhBee MiMi" panose="03000600000000000000" pitchFamily="66" charset="-127"/>
                <a:ea typeface="UhBee MiMi" panose="03000600000000000000" pitchFamily="66" charset="-127"/>
              </a:rPr>
              <a:t>아이콘을 활용해 봅시다</a:t>
            </a:r>
            <a:r>
              <a:rPr lang="en-US" altLang="ko-KR" dirty="0">
                <a:latin typeface="UhBee MiMi" panose="03000600000000000000" pitchFamily="66" charset="-127"/>
                <a:ea typeface="UhBee MiMi" panose="03000600000000000000" pitchFamily="66" charset="-127"/>
              </a:rPr>
              <a:t>.</a:t>
            </a:r>
            <a:endParaRPr lang="ko-KR" altLang="en-US" dirty="0">
              <a:latin typeface="UhBee MiMi" panose="03000600000000000000" pitchFamily="66" charset="-127"/>
              <a:ea typeface="UhBee MiMi" panose="03000600000000000000" pitchFamily="66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AA2DEB2-2E29-4E3E-88FC-13A5E242B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23392"/>
          <a:stretch/>
        </p:blipFill>
        <p:spPr>
          <a:xfrm>
            <a:off x="1049020" y="1685436"/>
            <a:ext cx="7376160" cy="191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7E973-F45F-41C2-9765-C1A246FDCCCE}"/>
              </a:ext>
            </a:extLst>
          </p:cNvPr>
          <p:cNvSpPr txBox="1"/>
          <p:nvPr/>
        </p:nvSpPr>
        <p:spPr>
          <a:xfrm>
            <a:off x="1049020" y="2540125"/>
            <a:ext cx="1019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많은 내용을 입력해야 할 때는 여기에</a:t>
            </a:r>
            <a:r>
              <a:rPr lang="en-US" altLang="ko-KR" sz="40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</a:t>
            </a:r>
          </a:p>
        </p:txBody>
      </p:sp>
      <p:pic>
        <p:nvPicPr>
          <p:cNvPr id="6" name="그림 5" descr="그리기이(가) 표시된 사진&#10;&#10;자동 생성된 설명">
            <a:extLst>
              <a:ext uri="{FF2B5EF4-FFF2-40B4-BE49-F238E27FC236}">
                <a16:creationId xmlns:a16="http://schemas.microsoft.com/office/drawing/2014/main" id="{1004C1ED-A71D-45F1-B278-A89631E8C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24" y="4278428"/>
            <a:ext cx="1345100" cy="121971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B84164E-A221-4A7E-B5BD-B83991DF9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4713162"/>
            <a:ext cx="1065270" cy="96596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AAB4BDE-3219-4B42-9BE4-3F654C12C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693">
            <a:off x="5808650" y="4348792"/>
            <a:ext cx="1365164" cy="1237903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95AD5BE9-D870-447D-9451-B98AF5E48010}"/>
              </a:ext>
            </a:extLst>
          </p:cNvPr>
          <p:cNvGrpSpPr/>
          <p:nvPr/>
        </p:nvGrpSpPr>
        <p:grpSpPr>
          <a:xfrm>
            <a:off x="6096000" y="3558228"/>
            <a:ext cx="6096000" cy="2109399"/>
            <a:chOff x="3253324" y="2374300"/>
            <a:chExt cx="6096000" cy="2109399"/>
          </a:xfrm>
        </p:grpSpPr>
        <p:pic>
          <p:nvPicPr>
            <p:cNvPr id="15" name="그림 14" descr="그리기이(가) 표시된 사진&#10;&#10;자동 생성된 설명">
              <a:extLst>
                <a:ext uri="{FF2B5EF4-FFF2-40B4-BE49-F238E27FC236}">
                  <a16:creationId xmlns:a16="http://schemas.microsoft.com/office/drawing/2014/main" id="{D47C0BA9-06C2-4D81-9653-1408B6C59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393" y="2374300"/>
              <a:ext cx="3487214" cy="2109399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B884AC86-CA6C-4BAB-BBCF-DAAD11E11F61}"/>
                </a:ext>
              </a:extLst>
            </p:cNvPr>
            <p:cNvSpPr/>
            <p:nvPr/>
          </p:nvSpPr>
          <p:spPr>
            <a:xfrm>
              <a:off x="3253324" y="2807799"/>
              <a:ext cx="6096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ko-KR" altLang="en-US" sz="32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아이콘은 따로</a:t>
              </a:r>
              <a:endParaRPr lang="en-US" altLang="ko-KR" sz="32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  <a:p>
              <a:pPr algn="ctr"/>
              <a:r>
                <a:rPr lang="ko-KR" altLang="en-US" sz="32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움직여 활용할 수 있어요</a:t>
              </a:r>
              <a:r>
                <a:rPr lang="en-US" altLang="ko-KR" sz="32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.</a:t>
              </a:r>
              <a:endParaRPr lang="ko-KR" altLang="en-US" sz="32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47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 descr="스크린샷, 그리기이(가) 표시된 사진&#10;&#10;자동 생성된 설명">
            <a:extLst>
              <a:ext uri="{FF2B5EF4-FFF2-40B4-BE49-F238E27FC236}">
                <a16:creationId xmlns:a16="http://schemas.microsoft.com/office/drawing/2014/main" id="{6C2B4390-E50F-4B7E-942B-853EB0C6C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D3C34BB-86C1-4A94-BEB7-9F96D503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UhBee MiMi" panose="03000600000000000000" pitchFamily="66" charset="-127"/>
                <a:ea typeface="UhBee MiMi" panose="03000600000000000000" pitchFamily="66" charset="-127"/>
              </a:rPr>
              <a:t>예쁜 틀을 활용해 봅시다</a:t>
            </a:r>
            <a:r>
              <a:rPr lang="en-US" altLang="ko-KR" dirty="0">
                <a:latin typeface="UhBee MiMi" panose="03000600000000000000" pitchFamily="66" charset="-127"/>
                <a:ea typeface="UhBee MiMi" panose="03000600000000000000" pitchFamily="66" charset="-127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305FA5-6548-4A77-9922-CE88EB071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23392"/>
          <a:stretch/>
        </p:blipFill>
        <p:spPr>
          <a:xfrm>
            <a:off x="1049020" y="1685436"/>
            <a:ext cx="7376160" cy="191783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BF402A0F-ACFD-4DBD-A000-15E13B9BF4DB}"/>
              </a:ext>
            </a:extLst>
          </p:cNvPr>
          <p:cNvGrpSpPr/>
          <p:nvPr/>
        </p:nvGrpSpPr>
        <p:grpSpPr>
          <a:xfrm>
            <a:off x="2308879" y="2161428"/>
            <a:ext cx="3571221" cy="3628636"/>
            <a:chOff x="2308879" y="2161428"/>
            <a:chExt cx="3571221" cy="3628636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5BCFE30A-B2CB-49B8-9C66-A47F5CFE030C}"/>
                </a:ext>
              </a:extLst>
            </p:cNvPr>
            <p:cNvGrpSpPr/>
            <p:nvPr/>
          </p:nvGrpSpPr>
          <p:grpSpPr>
            <a:xfrm>
              <a:off x="2308879" y="2161428"/>
              <a:ext cx="3571221" cy="3628636"/>
              <a:chOff x="2308879" y="2161428"/>
              <a:chExt cx="3571221" cy="3628636"/>
            </a:xfrm>
          </p:grpSpPr>
          <p:pic>
            <p:nvPicPr>
              <p:cNvPr id="19" name="그림 18" descr="테이블, 게임, 그리기이(가) 표시된 사진&#10;&#10;자동 생성된 설명">
                <a:extLst>
                  <a:ext uri="{FF2B5EF4-FFF2-40B4-BE49-F238E27FC236}">
                    <a16:creationId xmlns:a16="http://schemas.microsoft.com/office/drawing/2014/main" id="{6616AD6C-3055-494E-B68B-FB1C1E93C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08879" y="2161428"/>
                <a:ext cx="3571221" cy="3628636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F389EE-9450-45AB-8D8D-A5CA8A96511C}"/>
                  </a:ext>
                </a:extLst>
              </p:cNvPr>
              <p:cNvSpPr txBox="1"/>
              <p:nvPr/>
            </p:nvSpPr>
            <p:spPr>
              <a:xfrm>
                <a:off x="2790362" y="2687833"/>
                <a:ext cx="5261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bg1"/>
                    </a:solidFill>
                    <a:latin typeface="UhBee MiMi" panose="03000600000000000000" pitchFamily="66" charset="-127"/>
                    <a:ea typeface="UhBee MiMi" panose="03000600000000000000" pitchFamily="66" charset="-127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latin typeface="UhBee MiMi" panose="03000600000000000000" pitchFamily="66" charset="-127"/>
                  <a:ea typeface="UhBee MiMi" panose="03000600000000000000" pitchFamily="66" charset="-127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6C1D84-4F36-4611-9028-328E6BB2B764}"/>
                </a:ext>
              </a:extLst>
            </p:cNvPr>
            <p:cNvSpPr txBox="1"/>
            <p:nvPr/>
          </p:nvSpPr>
          <p:spPr>
            <a:xfrm>
              <a:off x="2425700" y="3334164"/>
              <a:ext cx="3352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교사가 최고의</a:t>
              </a:r>
              <a:endParaRPr lang="en-US" altLang="ko-KR" sz="36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  <a:p>
              <a:pPr algn="ctr"/>
              <a:r>
                <a:rPr lang="ko-KR" altLang="en-US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컨텐츠다</a:t>
              </a:r>
              <a:r>
                <a:rPr lang="en-US" altLang="ko-KR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.</a:t>
              </a:r>
            </a:p>
            <a:p>
              <a:pPr algn="ctr"/>
              <a:endParaRPr lang="en-US" altLang="ko-KR" sz="36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  <a:p>
              <a:pPr algn="ctr"/>
              <a:endParaRPr lang="ko-KR" altLang="en-US" sz="36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E42C7F3-4039-4E3A-BDDF-8144675B20FD}"/>
              </a:ext>
            </a:extLst>
          </p:cNvPr>
          <p:cNvGrpSpPr/>
          <p:nvPr/>
        </p:nvGrpSpPr>
        <p:grpSpPr>
          <a:xfrm>
            <a:off x="6632935" y="2161428"/>
            <a:ext cx="3584490" cy="3647983"/>
            <a:chOff x="6632935" y="2161428"/>
            <a:chExt cx="3584490" cy="3647983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BCD64FC7-1899-486A-B136-AE68DA93EFAC}"/>
                </a:ext>
              </a:extLst>
            </p:cNvPr>
            <p:cNvGrpSpPr/>
            <p:nvPr/>
          </p:nvGrpSpPr>
          <p:grpSpPr>
            <a:xfrm>
              <a:off x="6632935" y="2161428"/>
              <a:ext cx="3584490" cy="3647983"/>
              <a:chOff x="6632935" y="2161428"/>
              <a:chExt cx="3584490" cy="3647983"/>
            </a:xfrm>
          </p:grpSpPr>
          <p:pic>
            <p:nvPicPr>
              <p:cNvPr id="20" name="그림 19" descr="테이블이(가) 표시된 사진&#10;&#10;자동 생성된 설명">
                <a:extLst>
                  <a:ext uri="{FF2B5EF4-FFF2-40B4-BE49-F238E27FC236}">
                    <a16:creationId xmlns:a16="http://schemas.microsoft.com/office/drawing/2014/main" id="{A21FFFF1-A994-4A74-BB10-D880A8673E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2935" y="2161428"/>
                <a:ext cx="3584490" cy="3647983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8BC4F7-4439-4846-8A0B-4C3CD73E2D91}"/>
                  </a:ext>
                </a:extLst>
              </p:cNvPr>
              <p:cNvSpPr txBox="1"/>
              <p:nvPr/>
            </p:nvSpPr>
            <p:spPr>
              <a:xfrm>
                <a:off x="9191162" y="2687833"/>
                <a:ext cx="854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600" b="1" dirty="0">
                    <a:solidFill>
                      <a:schemeClr val="bg1"/>
                    </a:solidFill>
                    <a:latin typeface="UhBee MiMi" panose="03000600000000000000" pitchFamily="66" charset="-127"/>
                    <a:ea typeface="UhBee MiMi" panose="03000600000000000000" pitchFamily="66" charset="-127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latin typeface="UhBee MiMi" panose="03000600000000000000" pitchFamily="66" charset="-127"/>
                  <a:ea typeface="UhBee MiMi" panose="03000600000000000000" pitchFamily="66" charset="-127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861ADD-09D4-485E-90E8-3E7EF7ECDEF9}"/>
                </a:ext>
              </a:extLst>
            </p:cNvPr>
            <p:cNvSpPr txBox="1"/>
            <p:nvPr/>
          </p:nvSpPr>
          <p:spPr>
            <a:xfrm>
              <a:off x="6748780" y="3334164"/>
              <a:ext cx="3352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교사가 최고의</a:t>
              </a:r>
              <a:endParaRPr lang="en-US" altLang="ko-KR" sz="36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  <a:p>
              <a:pPr algn="ctr"/>
              <a:r>
                <a:rPr lang="ko-KR" altLang="en-US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컨텐츠다</a:t>
              </a:r>
              <a:r>
                <a:rPr lang="en-US" altLang="ko-KR" sz="3600" dirty="0">
                  <a:latin typeface="나눔손글씨 펜" panose="03040600000000000000" pitchFamily="66" charset="-127"/>
                  <a:ea typeface="나눔손글씨 펜" panose="03040600000000000000" pitchFamily="66" charset="-127"/>
                </a:rPr>
                <a:t>.</a:t>
              </a:r>
            </a:p>
            <a:p>
              <a:pPr algn="ctr"/>
              <a:endParaRPr lang="en-US" altLang="ko-KR" sz="36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  <a:p>
              <a:pPr algn="ctr"/>
              <a:endParaRPr lang="ko-KR" altLang="en-US" sz="3600" dirty="0">
                <a:latin typeface="나눔손글씨 펜" panose="03040600000000000000" pitchFamily="66" charset="-127"/>
                <a:ea typeface="나눔손글씨 펜" panose="03040600000000000000" pitchFamily="66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89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49459-9DC4-4BDE-811A-C4888CA1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AAC00144-3142-4456-9DAF-A4B0A581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F0086611-BE31-4BC3-BDE5-AB2055DA19C3}"/>
              </a:ext>
            </a:extLst>
          </p:cNvPr>
          <p:cNvSpPr txBox="1">
            <a:spLocks/>
          </p:cNvSpPr>
          <p:nvPr/>
        </p:nvSpPr>
        <p:spPr>
          <a:xfrm>
            <a:off x="1092200" y="2427684"/>
            <a:ext cx="10287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88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감사합니다</a:t>
            </a:r>
            <a:r>
              <a:rPr lang="en-US" altLang="ko-KR" sz="88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.</a:t>
            </a:r>
            <a:endParaRPr lang="ko-KR" altLang="en-US" sz="8800" dirty="0">
              <a:latin typeface="나눔손글씨 펜" panose="03040600000000000000" pitchFamily="66" charset="-127"/>
              <a:ea typeface="나눔손글씨 펜" panose="03040600000000000000" pitchFamily="66" charset="-127"/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85D78B15-4ADC-4EB0-887D-051CF691CF55}"/>
              </a:ext>
            </a:extLst>
          </p:cNvPr>
          <p:cNvSpPr txBox="1">
            <a:spLocks/>
          </p:cNvSpPr>
          <p:nvPr/>
        </p:nvSpPr>
        <p:spPr>
          <a:xfrm>
            <a:off x="952500" y="3498056"/>
            <a:ext cx="10287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b="1" dirty="0" err="1">
                <a:latin typeface="UhBee MiMi" panose="03000600000000000000" pitchFamily="66" charset="-127"/>
                <a:ea typeface="UhBee MiMi" panose="03000600000000000000" pitchFamily="66" charset="-127"/>
              </a:rPr>
              <a:t>참쌤스쿨</a:t>
            </a:r>
            <a:r>
              <a:rPr lang="ko-KR" altLang="en-US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 </a:t>
            </a:r>
            <a:r>
              <a:rPr lang="en-US" altLang="ko-KR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3</a:t>
            </a:r>
            <a:r>
              <a:rPr lang="ko-KR" altLang="en-US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기 </a:t>
            </a:r>
            <a:r>
              <a:rPr lang="ko-KR" altLang="en-US" b="1" dirty="0" err="1">
                <a:latin typeface="UhBee MiMi" panose="03000600000000000000" pitchFamily="66" charset="-127"/>
                <a:ea typeface="UhBee MiMi" panose="03000600000000000000" pitchFamily="66" charset="-127"/>
              </a:rPr>
              <a:t>서휘경</a:t>
            </a:r>
            <a:r>
              <a:rPr lang="ko-KR" altLang="en-US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 만듦</a:t>
            </a:r>
            <a:r>
              <a:rPr lang="en-US" altLang="ko-KR" b="1" dirty="0">
                <a:latin typeface="UhBee MiMi" panose="03000600000000000000" pitchFamily="66" charset="-127"/>
                <a:ea typeface="UhBee MiMi" panose="03000600000000000000" pitchFamily="66" charset="-127"/>
              </a:rPr>
              <a:t>.</a:t>
            </a:r>
            <a:endParaRPr lang="ko-KR" altLang="en-US" b="1" dirty="0">
              <a:latin typeface="UhBee MiMi" panose="03000600000000000000" pitchFamily="66" charset="-127"/>
              <a:ea typeface="UhBee MiMi" panose="03000600000000000000" pitchFamily="66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D5C33B1D-E177-4274-829C-3A4A52803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44701"/>
            <a:ext cx="1065270" cy="96596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3F3680F-4B55-4474-8DEA-73F41DF6C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65" y="2787281"/>
            <a:ext cx="1065270" cy="9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1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70</Words>
  <Application>Microsoft Office PowerPoint</Application>
  <PresentationFormat>와이드스크린</PresentationFormat>
  <Paragraphs>23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UhBee MiMi</vt:lpstr>
      <vt:lpstr>나눔손글씨 펜</vt:lpstr>
      <vt:lpstr>맑은 고딕</vt:lpstr>
      <vt:lpstr>Arial</vt:lpstr>
      <vt:lpstr>Office 테마</vt:lpstr>
      <vt:lpstr>꿈꾸는 아이들</vt:lpstr>
      <vt:lpstr>목 차</vt:lpstr>
      <vt:lpstr>아이콘을 활용해 봅시다.</vt:lpstr>
      <vt:lpstr>예쁜 틀을 활용해 봅시다.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꿈꾸는 아이들</dc:title>
  <dc:creator>seo hk</dc:creator>
  <cp:lastModifiedBy>seo hk</cp:lastModifiedBy>
  <cp:revision>14</cp:revision>
  <dcterms:created xsi:type="dcterms:W3CDTF">2019-09-30T11:51:46Z</dcterms:created>
  <dcterms:modified xsi:type="dcterms:W3CDTF">2019-09-30T14:03:31Z</dcterms:modified>
</cp:coreProperties>
</file>