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5"/>
  </p:notesMasterIdLst>
  <p:sldIdLst>
    <p:sldId id="363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37">
          <p15:clr>
            <a:srgbClr val="A4A3A4"/>
          </p15:clr>
        </p15:guide>
        <p15:guide id="3" pos="27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666"/>
    <a:srgbClr val="4D4D4D"/>
    <a:srgbClr val="2AC4FE"/>
    <a:srgbClr val="6D7578"/>
    <a:srgbClr val="E49692"/>
    <a:srgbClr val="FFEFBD"/>
    <a:srgbClr val="F34FD0"/>
    <a:srgbClr val="E6E6E6"/>
    <a:srgbClr val="FFFDF1"/>
    <a:srgbClr val="D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6" autoAdjust="0"/>
    <p:restoredTop sz="96370" autoAdjust="0"/>
  </p:normalViewPr>
  <p:slideViewPr>
    <p:cSldViewPr>
      <p:cViewPr varScale="1">
        <p:scale>
          <a:sx n="111" d="100"/>
          <a:sy n="111" d="100"/>
        </p:scale>
        <p:origin x="828" y="102"/>
      </p:cViewPr>
      <p:guideLst>
        <p:guide orient="horz" pos="2157"/>
        <p:guide pos="3837"/>
        <p:guide pos="2727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20022"/>
    </p:cViewPr>
  </p:sorterViewPr>
  <p:notesViewPr>
    <p:cSldViewPr>
      <p:cViewPr varScale="1">
        <p:scale>
          <a:sx n="87" d="100"/>
          <a:sy n="87" d="100"/>
        </p:scale>
        <p:origin x="2988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94E129BD-09BD-4796-9ACF-D3A18F9337AE}" type="datetime1">
              <a:rPr lang="ko-KR" altLang="en-US"/>
              <a:pPr lvl="0">
                <a:defRPr lang="ko-KR" altLang="en-US"/>
              </a:pPr>
              <a:t>2019-02-21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813800B7-9BE0-40F3-837E-4386620749F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A61A13A-CBA8-4FA3-84CD-AABAA9B5072A}" type="datetime1">
              <a:rPr lang="ko-KR" altLang="en-US"/>
              <a:pPr lvl="0">
                <a:defRPr/>
              </a:pPr>
              <a:t>2019-02-21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46D28DF-0F5F-49F4-965A-98BB97679F68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A61A13A-CBA8-4FA3-84CD-AABAA9B5072A}" type="datetime1">
              <a:rPr lang="ko-KR" altLang="en-US"/>
              <a:pPr lvl="0">
                <a:defRPr/>
              </a:pPr>
              <a:t>2019-02-21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46D28DF-0F5F-49F4-965A-98BB97679F68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 dirty="0"/>
              <a:t>마스터 텍스트 스타일을 편집합니다</a:t>
            </a:r>
          </a:p>
          <a:p>
            <a:pPr lvl="1">
              <a:defRPr/>
            </a:pPr>
            <a:r>
              <a:rPr lang="ko-KR" altLang="en-US" dirty="0"/>
              <a:t>둘째 수준</a:t>
            </a:r>
          </a:p>
          <a:p>
            <a:pPr lvl="2">
              <a:defRPr/>
            </a:pPr>
            <a:r>
              <a:rPr lang="ko-KR" altLang="en-US" dirty="0"/>
              <a:t>셋째 수준</a:t>
            </a:r>
          </a:p>
          <a:p>
            <a:pPr lvl="3">
              <a:defRPr/>
            </a:pPr>
            <a:r>
              <a:rPr lang="ko-KR" altLang="en-US" dirty="0"/>
              <a:t>넷째 수준</a:t>
            </a:r>
          </a:p>
          <a:p>
            <a:pPr lvl="4">
              <a:defRPr/>
            </a:pPr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FA61A13A-CBA8-4FA3-84CD-AABAA9B5072A}" type="datetime1">
              <a:rPr lang="ko-KR" altLang="en-US"/>
              <a:pPr lvl="0">
                <a:defRPr/>
              </a:pPr>
              <a:t>2019-02-21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746D28DF-0F5F-49F4-965A-98BB97679F68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BB3844-E054-4BF9-9C72-14CE312A13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C374FEF-81DE-4488-9F3A-50AD95B491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FF7F309-1F4D-483D-8870-F8BD60820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4531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6C7CEC-EAEB-4540-83DE-5D1B5086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C24FF5F-B229-46ED-8DD3-6E9BA2932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434DC5C-7479-4516-8BCC-8CC5F581D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7136" y="764704"/>
            <a:ext cx="5976664" cy="39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9140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6C7CEC-EAEB-4540-83DE-5D1B5086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87DA1B8-9D4C-4A7A-8F28-B1B69159F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" y="1617"/>
            <a:ext cx="12187928" cy="6855710"/>
          </a:xfrm>
        </p:spPr>
      </p:pic>
    </p:spTree>
    <p:extLst>
      <p:ext uri="{BB962C8B-B14F-4D97-AF65-F5344CB8AC3E}">
        <p14:creationId xmlns:p14="http://schemas.microsoft.com/office/powerpoint/2010/main" val="29437651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6C7CEC-EAEB-4540-83DE-5D1B5086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2013C425-F7BD-48A0-A80B-94F9B2831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087924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6C7CEC-EAEB-4540-83DE-5D1B5086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C8406D3-BDC9-46D1-9B3A-1B816B2A0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144429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6C7CEC-EAEB-4540-83DE-5D1B5086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51C0AC5C-C858-41A0-8659-A3BA6E22E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8" y="-1"/>
            <a:ext cx="12193648" cy="6858927"/>
          </a:xfrm>
        </p:spPr>
      </p:pic>
    </p:spTree>
    <p:extLst>
      <p:ext uri="{BB962C8B-B14F-4D97-AF65-F5344CB8AC3E}">
        <p14:creationId xmlns:p14="http://schemas.microsoft.com/office/powerpoint/2010/main" val="27466315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6C7CEC-EAEB-4540-83DE-5D1B5086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945ACFF-A56C-4F19-BA7C-D11A8EE1F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991996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6C7CEC-EAEB-4540-83DE-5D1B5086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1277CDE-2BCF-4502-A97A-3F3428CF0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BAC5F1A-1116-48B0-B853-496A0A2262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728699"/>
            <a:ext cx="5364596" cy="3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7127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6C7CEC-EAEB-4540-83DE-5D1B5086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97D07E11-6423-49FF-A0C4-18E0F397C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E191BBD-61AF-4787-A2DD-4D11676F8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704113"/>
            <a:ext cx="5364596" cy="390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6097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6C7CEC-EAEB-4540-83DE-5D1B5086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242EA75F-F03B-4562-8DAB-667AFF338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024722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6C7CEC-EAEB-4540-83DE-5D1B5086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CAF80E9F-5EB6-45EE-867F-EC21C5ED1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799472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6C7CEC-EAEB-4540-83DE-5D1B5086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5273C87-B84B-44C5-8D2B-0A92F582F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1755206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6C7CEC-EAEB-4540-83DE-5D1B5086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ED0C76EF-2AA8-424B-A8E6-FBE6CEAB8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2329179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0</Words>
  <Application>Microsoft Office PowerPoint</Application>
  <PresentationFormat>와이드스크린</PresentationFormat>
  <Paragraphs>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LG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eunji ko</dc:creator>
  <cp:lastModifiedBy>김 차명</cp:lastModifiedBy>
  <cp:revision>636</cp:revision>
  <dcterms:created xsi:type="dcterms:W3CDTF">2017-01-16T09:40:47Z</dcterms:created>
  <dcterms:modified xsi:type="dcterms:W3CDTF">2019-02-21T05:06:15Z</dcterms:modified>
  <cp:version>0906.0100.01</cp:version>
</cp:coreProperties>
</file>