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60" r:id="rId1"/>
  </p:sldMasterIdLst>
  <p:sldIdLst>
    <p:sldId id="256" r:id="rId2"/>
    <p:sldId id="257" r:id="rId3"/>
    <p:sldId id="258" r:id="rId4"/>
    <p:sldId id="259" r:id="rId5"/>
  </p:sldIdLst>
  <p:sldSz cx="7560945" cy="10693337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prnPr scaleToFitPaper="1"/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942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presProps" Target="presProps.xml"  /><Relationship Id="rId7" Type="http://schemas.openxmlformats.org/officeDocument/2006/relationships/viewProps" Target="viewProps.xml"  /><Relationship Id="rId8" Type="http://schemas.openxmlformats.org/officeDocument/2006/relationships/theme" Target="theme/theme1.xml"  /><Relationship Id="rId9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567070" y="3321865"/>
            <a:ext cx="6426802" cy="2292136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41" y="6059558"/>
            <a:ext cx="5292660" cy="27327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3321865"/>
            <a:ext cx="7560944" cy="2292136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378046" y="428229"/>
            <a:ext cx="6804849" cy="1782222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1772082" y="3453057"/>
            <a:ext cx="4016765" cy="5012501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5481684" y="428229"/>
            <a:ext cx="1701212" cy="9123991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8046" y="428229"/>
            <a:ext cx="4977621" cy="9123991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  <p:pic>
        <p:nvPicPr>
          <p:cNvPr id="5" name=""/>
          <p:cNvPicPr>
            <a:picLocks noChangeAspect="1"/>
          </p:cNvPicPr>
          <p:nvPr userDrawn="1"/>
        </p:nvPicPr>
        <p:blipFill rotWithShape="1">
          <a:blip r:embed="rId2">
            <a:lum bright="50000"/>
          </a:blip>
          <a:stretch>
            <a:fillRect/>
          </a:stretch>
        </p:blipFill>
        <p:spPr>
          <a:xfrm>
            <a:off x="6526163" y="548905"/>
            <a:ext cx="939531" cy="288098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597261" y="6871459"/>
            <a:ext cx="6426802" cy="21238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61" y="4532292"/>
            <a:ext cx="6426802" cy="23391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8046" y="2495112"/>
            <a:ext cx="3339416" cy="70571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843479" y="2495112"/>
            <a:ext cx="3339416" cy="70571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377077" y="2561946"/>
            <a:ext cx="6804849" cy="7055918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78046" y="2495112"/>
            <a:ext cx="3339416" cy="3424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3843479" y="2495112"/>
            <a:ext cx="3339416" cy="3424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77077" y="6212395"/>
            <a:ext cx="3339416" cy="3424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2510" y="6212395"/>
            <a:ext cx="3339416" cy="3424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81997" y="7485336"/>
            <a:ext cx="4536566" cy="883686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1997" y="955469"/>
            <a:ext cx="4536566" cy="64160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1997" y="8369022"/>
            <a:ext cx="4536566" cy="12549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378046" y="428229"/>
            <a:ext cx="6804849" cy="178222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46" y="2495112"/>
            <a:ext cx="6804849" cy="705710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46" y="9911139"/>
            <a:ext cx="1764219" cy="56932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322" y="9911139"/>
            <a:ext cx="2394298" cy="56932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676" y="9911139"/>
            <a:ext cx="1764219" cy="56932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2.jpeg"  /><Relationship Id="rId3" Type="http://schemas.openxmlformats.org/officeDocument/2006/relationships/image" Target="../media/image1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3.jpeg"  /><Relationship Id="rId3" Type="http://schemas.openxmlformats.org/officeDocument/2006/relationships/image" Target="../media/image1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2.jpeg"  /><Relationship Id="rId3" Type="http://schemas.openxmlformats.org/officeDocument/2006/relationships/image" Target="../media/image1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3.jpeg"  /><Relationship Id="rId3" Type="http://schemas.openxmlformats.org/officeDocument/2006/relationships/image" Target="../media/image1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809" y="3143"/>
            <a:ext cx="7553325" cy="10687050"/>
          </a:xfrm>
          <a:prstGeom prst="rect">
            <a:avLst/>
          </a:prstGeom>
        </p:spPr>
      </p:pic>
      <p:sp>
        <p:nvSpPr>
          <p:cNvPr id="25" name=""/>
          <p:cNvSpPr txBox="1"/>
          <p:nvPr/>
        </p:nvSpPr>
        <p:spPr>
          <a:xfrm>
            <a:off x="0" y="887257"/>
            <a:ext cx="7560945" cy="99361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를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선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생님께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소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개합니다</a:t>
            </a: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.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카페24 아네모네"/>
              <a:ea typeface="카페24 아네모네"/>
            </a:endParaRPr>
          </a:p>
        </p:txBody>
      </p:sp>
      <p:sp>
        <p:nvSpPr>
          <p:cNvPr id="26" name=""/>
          <p:cNvSpPr txBox="1"/>
          <p:nvPr/>
        </p:nvSpPr>
        <p:spPr>
          <a:xfrm>
            <a:off x="909711" y="9976255"/>
            <a:ext cx="6507387" cy="527916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선생님과 행복한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1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년을 보낼 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[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              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]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드림</a:t>
            </a:r>
            <a:endPara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27" name=""/>
          <p:cNvSpPr/>
          <p:nvPr/>
        </p:nvSpPr>
        <p:spPr>
          <a:xfrm>
            <a:off x="354268" y="2196783"/>
            <a:ext cx="2699834" cy="263142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28" name=""/>
          <p:cNvSpPr txBox="1"/>
          <p:nvPr/>
        </p:nvSpPr>
        <p:spPr>
          <a:xfrm>
            <a:off x="3269742" y="2212141"/>
            <a:ext cx="4055808" cy="443429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많이 웃고 즐거워요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29" name=""/>
          <p:cNvSpPr/>
          <p:nvPr/>
        </p:nvSpPr>
        <p:spPr>
          <a:xfrm>
            <a:off x="3269742" y="2196783"/>
            <a:ext cx="4055807" cy="198249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0" name=""/>
          <p:cNvSpPr/>
          <p:nvPr/>
        </p:nvSpPr>
        <p:spPr>
          <a:xfrm>
            <a:off x="3269742" y="4396267"/>
            <a:ext cx="4055807" cy="198249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1" name=""/>
          <p:cNvSpPr/>
          <p:nvPr/>
        </p:nvSpPr>
        <p:spPr>
          <a:xfrm>
            <a:off x="3269742" y="6595750"/>
            <a:ext cx="4055807" cy="1667203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2" name=""/>
          <p:cNvSpPr/>
          <p:nvPr/>
        </p:nvSpPr>
        <p:spPr>
          <a:xfrm>
            <a:off x="363793" y="5059449"/>
            <a:ext cx="2699834" cy="320350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3" name=""/>
          <p:cNvSpPr txBox="1"/>
          <p:nvPr/>
        </p:nvSpPr>
        <p:spPr>
          <a:xfrm>
            <a:off x="3269742" y="4430682"/>
            <a:ext cx="4055808" cy="795052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지금까지의 학교 생활을 돌아봤을 때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,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이런 수업이 가장 좋았어요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!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4" name=""/>
          <p:cNvSpPr txBox="1"/>
          <p:nvPr/>
        </p:nvSpPr>
        <p:spPr>
          <a:xfrm>
            <a:off x="3269742" y="6642940"/>
            <a:ext cx="4055808" cy="79418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지금까지의 학교 생활을 돌아봤을 때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,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도움이 필요해요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5" name=""/>
          <p:cNvSpPr txBox="1"/>
          <p:nvPr/>
        </p:nvSpPr>
        <p:spPr>
          <a:xfrm>
            <a:off x="363794" y="5059448"/>
            <a:ext cx="2699834" cy="442511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속상해요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6" name=""/>
          <p:cNvSpPr txBox="1"/>
          <p:nvPr/>
        </p:nvSpPr>
        <p:spPr>
          <a:xfrm>
            <a:off x="354269" y="2215834"/>
            <a:ext cx="2699834" cy="44262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한 단어로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...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7" name=""/>
          <p:cNvSpPr txBox="1"/>
          <p:nvPr/>
        </p:nvSpPr>
        <p:spPr>
          <a:xfrm>
            <a:off x="420944" y="2653982"/>
            <a:ext cx="2699834" cy="2042827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8" name=""/>
          <p:cNvSpPr/>
          <p:nvPr/>
        </p:nvSpPr>
        <p:spPr>
          <a:xfrm>
            <a:off x="363794" y="8480381"/>
            <a:ext cx="6961756" cy="1414750"/>
          </a:xfrm>
          <a:prstGeom prst="roundRect">
            <a:avLst>
              <a:gd name="adj" fmla="val 10478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9" name=""/>
          <p:cNvSpPr txBox="1"/>
          <p:nvPr/>
        </p:nvSpPr>
        <p:spPr>
          <a:xfrm>
            <a:off x="401894" y="8480382"/>
            <a:ext cx="4055808" cy="442638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선생님께 한 마디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!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pic>
        <p:nvPicPr>
          <p:cNvPr id="40" name=""/>
          <p:cNvPicPr>
            <a:picLocks noChangeAspect="1"/>
          </p:cNvPicPr>
          <p:nvPr/>
        </p:nvPicPr>
        <p:blipFill rotWithShape="1">
          <a:blip r:embed="rId3">
            <a:lum bright="50000"/>
          </a:blip>
          <a:stretch>
            <a:fillRect/>
          </a:stretch>
        </p:blipFill>
        <p:spPr>
          <a:xfrm>
            <a:off x="6526163" y="548905"/>
            <a:ext cx="939531" cy="2880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809" y="3143"/>
            <a:ext cx="7553325" cy="10687050"/>
          </a:xfrm>
          <a:prstGeom prst="rect">
            <a:avLst/>
          </a:prstGeom>
        </p:spPr>
      </p:pic>
      <p:sp>
        <p:nvSpPr>
          <p:cNvPr id="3" name=""/>
          <p:cNvSpPr txBox="1"/>
          <p:nvPr/>
        </p:nvSpPr>
        <p:spPr>
          <a:xfrm>
            <a:off x="1542261" y="1591681"/>
            <a:ext cx="5847234" cy="529408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선생님과 행복한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1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년을 보낼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[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              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]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드림</a:t>
            </a:r>
            <a:endPara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4" name=""/>
          <p:cNvSpPr/>
          <p:nvPr/>
        </p:nvSpPr>
        <p:spPr>
          <a:xfrm>
            <a:off x="354268" y="2379687"/>
            <a:ext cx="2699834" cy="288996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3269742" y="2379687"/>
            <a:ext cx="4055808" cy="443429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많이 웃고 즐거워요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6" name=""/>
          <p:cNvSpPr/>
          <p:nvPr/>
        </p:nvSpPr>
        <p:spPr>
          <a:xfrm>
            <a:off x="3269742" y="2379687"/>
            <a:ext cx="4055807" cy="2241026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7" name=""/>
          <p:cNvSpPr/>
          <p:nvPr/>
        </p:nvSpPr>
        <p:spPr>
          <a:xfrm>
            <a:off x="3269742" y="4837708"/>
            <a:ext cx="4055807" cy="1832811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8" name=""/>
          <p:cNvSpPr/>
          <p:nvPr/>
        </p:nvSpPr>
        <p:spPr>
          <a:xfrm>
            <a:off x="3269742" y="6877988"/>
            <a:ext cx="4055807" cy="1864506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9" name=""/>
          <p:cNvSpPr/>
          <p:nvPr/>
        </p:nvSpPr>
        <p:spPr>
          <a:xfrm>
            <a:off x="363793" y="5481840"/>
            <a:ext cx="2699834" cy="326065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10" name=""/>
          <p:cNvSpPr txBox="1"/>
          <p:nvPr/>
        </p:nvSpPr>
        <p:spPr>
          <a:xfrm>
            <a:off x="3269742" y="4843547"/>
            <a:ext cx="4055808" cy="795052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지금까지의 학교 생활을 돌아봤을 때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,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이런 수업이 가장 좋았어요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!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1" name=""/>
          <p:cNvSpPr txBox="1"/>
          <p:nvPr/>
        </p:nvSpPr>
        <p:spPr>
          <a:xfrm>
            <a:off x="3269742" y="6877988"/>
            <a:ext cx="4055808" cy="79418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지금까지의 학교 생활을 돌아봤을 때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,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도움이 필요해요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2" name=""/>
          <p:cNvSpPr txBox="1"/>
          <p:nvPr/>
        </p:nvSpPr>
        <p:spPr>
          <a:xfrm>
            <a:off x="363794" y="5491363"/>
            <a:ext cx="2699834" cy="442511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속상해요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3" name=""/>
          <p:cNvSpPr txBox="1"/>
          <p:nvPr/>
        </p:nvSpPr>
        <p:spPr>
          <a:xfrm>
            <a:off x="354269" y="2379687"/>
            <a:ext cx="2699834" cy="44262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한 단어로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...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4" name=""/>
          <p:cNvSpPr txBox="1"/>
          <p:nvPr/>
        </p:nvSpPr>
        <p:spPr>
          <a:xfrm>
            <a:off x="420944" y="2808621"/>
            <a:ext cx="2699834" cy="2428224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5" name=""/>
          <p:cNvSpPr/>
          <p:nvPr/>
        </p:nvSpPr>
        <p:spPr>
          <a:xfrm>
            <a:off x="363794" y="8881000"/>
            <a:ext cx="6961756" cy="1550822"/>
          </a:xfrm>
          <a:prstGeom prst="roundRect">
            <a:avLst>
              <a:gd name="adj" fmla="val 10478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16" name=""/>
          <p:cNvSpPr txBox="1"/>
          <p:nvPr/>
        </p:nvSpPr>
        <p:spPr>
          <a:xfrm>
            <a:off x="401894" y="8881000"/>
            <a:ext cx="4055808" cy="442638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선생님께 한 마디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!</a:t>
            </a:r>
            <a:endPara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7" name=""/>
          <p:cNvSpPr txBox="1"/>
          <p:nvPr/>
        </p:nvSpPr>
        <p:spPr>
          <a:xfrm>
            <a:off x="-76200" y="743686"/>
            <a:ext cx="7560945" cy="99361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를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선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생님께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소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개합니다</a:t>
            </a: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.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카페24 아네모네"/>
              <a:ea typeface="카페24 아네모네"/>
            </a:endParaRPr>
          </a:p>
        </p:txBody>
      </p:sp>
      <p:pic>
        <p:nvPicPr>
          <p:cNvPr id="18" name=""/>
          <p:cNvPicPr>
            <a:picLocks noChangeAspect="1"/>
          </p:cNvPicPr>
          <p:nvPr/>
        </p:nvPicPr>
        <p:blipFill rotWithShape="1">
          <a:blip r:embed="rId3">
            <a:lum bright="50000"/>
          </a:blip>
          <a:stretch>
            <a:fillRect/>
          </a:stretch>
        </p:blipFill>
        <p:spPr>
          <a:xfrm>
            <a:off x="6526163" y="548905"/>
            <a:ext cx="939531" cy="2880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809" y="3143"/>
            <a:ext cx="7553325" cy="10687050"/>
          </a:xfrm>
          <a:prstGeom prst="rect">
            <a:avLst/>
          </a:prstGeom>
        </p:spPr>
      </p:pic>
      <p:sp>
        <p:nvSpPr>
          <p:cNvPr id="25" name=""/>
          <p:cNvSpPr txBox="1"/>
          <p:nvPr/>
        </p:nvSpPr>
        <p:spPr>
          <a:xfrm>
            <a:off x="0" y="887257"/>
            <a:ext cx="7560945" cy="99361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를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선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생님께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소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개합니다</a:t>
            </a: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.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카페24 아네모네"/>
              <a:ea typeface="카페24 아네모네"/>
            </a:endParaRPr>
          </a:p>
        </p:txBody>
      </p:sp>
      <p:sp>
        <p:nvSpPr>
          <p:cNvPr id="26" name=""/>
          <p:cNvSpPr txBox="1"/>
          <p:nvPr/>
        </p:nvSpPr>
        <p:spPr>
          <a:xfrm>
            <a:off x="909711" y="9976255"/>
            <a:ext cx="6507387" cy="527916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선생님과 행복한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1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년을 보낼 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[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              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]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드림</a:t>
            </a:r>
            <a:endPara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27" name=""/>
          <p:cNvSpPr/>
          <p:nvPr/>
        </p:nvSpPr>
        <p:spPr>
          <a:xfrm>
            <a:off x="354268" y="2196783"/>
            <a:ext cx="2699834" cy="263142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29" name=""/>
          <p:cNvSpPr/>
          <p:nvPr/>
        </p:nvSpPr>
        <p:spPr>
          <a:xfrm>
            <a:off x="3269742" y="2196783"/>
            <a:ext cx="4055807" cy="198249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0" name=""/>
          <p:cNvSpPr/>
          <p:nvPr/>
        </p:nvSpPr>
        <p:spPr>
          <a:xfrm>
            <a:off x="3269742" y="4396267"/>
            <a:ext cx="4055807" cy="198249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1" name=""/>
          <p:cNvSpPr/>
          <p:nvPr/>
        </p:nvSpPr>
        <p:spPr>
          <a:xfrm>
            <a:off x="3269742" y="6595750"/>
            <a:ext cx="4055807" cy="1667203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2" name=""/>
          <p:cNvSpPr/>
          <p:nvPr/>
        </p:nvSpPr>
        <p:spPr>
          <a:xfrm>
            <a:off x="363793" y="5059449"/>
            <a:ext cx="2699834" cy="320350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7" name=""/>
          <p:cNvSpPr txBox="1"/>
          <p:nvPr/>
        </p:nvSpPr>
        <p:spPr>
          <a:xfrm>
            <a:off x="420944" y="2653982"/>
            <a:ext cx="2699834" cy="2042827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8" name=""/>
          <p:cNvSpPr/>
          <p:nvPr/>
        </p:nvSpPr>
        <p:spPr>
          <a:xfrm>
            <a:off x="363794" y="8480381"/>
            <a:ext cx="6961756" cy="1414750"/>
          </a:xfrm>
          <a:prstGeom prst="roundRect">
            <a:avLst>
              <a:gd name="adj" fmla="val 10478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pic>
        <p:nvPicPr>
          <p:cNvPr id="39" name=""/>
          <p:cNvPicPr>
            <a:picLocks noChangeAspect="1"/>
          </p:cNvPicPr>
          <p:nvPr/>
        </p:nvPicPr>
        <p:blipFill rotWithShape="1">
          <a:blip r:embed="rId3">
            <a:lum bright="50000"/>
          </a:blip>
          <a:stretch>
            <a:fillRect/>
          </a:stretch>
        </p:blipFill>
        <p:spPr>
          <a:xfrm>
            <a:off x="6526163" y="548905"/>
            <a:ext cx="939531" cy="2880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809" y="3143"/>
            <a:ext cx="7553325" cy="10687050"/>
          </a:xfrm>
          <a:prstGeom prst="rect">
            <a:avLst/>
          </a:prstGeom>
        </p:spPr>
      </p:pic>
      <p:sp>
        <p:nvSpPr>
          <p:cNvPr id="3" name=""/>
          <p:cNvSpPr txBox="1"/>
          <p:nvPr/>
        </p:nvSpPr>
        <p:spPr>
          <a:xfrm>
            <a:off x="1542261" y="1591681"/>
            <a:ext cx="5847234" cy="529408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선생님과 행복한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1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년을 보낼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[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               </a:t>
            </a:r>
            <a:r>
              <a:rPr xmlns:mc="http://schemas.openxmlformats.org/markup-compatibility/2006" xmlns:hp="http://schemas.haansoft.com/office/presentation/8.0" kumimoji="0" lang="en-US" altLang="ko-KR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]</a:t>
            </a:r>
            <a:r>
              <a: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드림</a:t>
            </a:r>
            <a:endParaRPr xmlns:mc="http://schemas.openxmlformats.org/markup-compatibility/2006" xmlns:hp="http://schemas.haansoft.com/office/presentation/8.0" kumimoji="0" lang="ko-KR" altLang="en-US" sz="29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4" name=""/>
          <p:cNvSpPr/>
          <p:nvPr/>
        </p:nvSpPr>
        <p:spPr>
          <a:xfrm>
            <a:off x="354268" y="2379687"/>
            <a:ext cx="2699834" cy="288996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6" name=""/>
          <p:cNvSpPr/>
          <p:nvPr/>
        </p:nvSpPr>
        <p:spPr>
          <a:xfrm>
            <a:off x="3269742" y="2379687"/>
            <a:ext cx="4055807" cy="2241026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7" name=""/>
          <p:cNvSpPr/>
          <p:nvPr/>
        </p:nvSpPr>
        <p:spPr>
          <a:xfrm>
            <a:off x="3269742" y="4837708"/>
            <a:ext cx="4055807" cy="1832811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8" name=""/>
          <p:cNvSpPr/>
          <p:nvPr/>
        </p:nvSpPr>
        <p:spPr>
          <a:xfrm>
            <a:off x="3269742" y="6877988"/>
            <a:ext cx="4055807" cy="1864506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9" name=""/>
          <p:cNvSpPr/>
          <p:nvPr/>
        </p:nvSpPr>
        <p:spPr>
          <a:xfrm>
            <a:off x="363793" y="5481840"/>
            <a:ext cx="2699834" cy="326065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14" name=""/>
          <p:cNvSpPr txBox="1"/>
          <p:nvPr/>
        </p:nvSpPr>
        <p:spPr>
          <a:xfrm>
            <a:off x="420944" y="2808621"/>
            <a:ext cx="2699834" cy="2428224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5" name=""/>
          <p:cNvSpPr/>
          <p:nvPr/>
        </p:nvSpPr>
        <p:spPr>
          <a:xfrm>
            <a:off x="363794" y="8881000"/>
            <a:ext cx="6961756" cy="1550822"/>
          </a:xfrm>
          <a:prstGeom prst="roundRect">
            <a:avLst>
              <a:gd name="adj" fmla="val 10478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17" name=""/>
          <p:cNvSpPr txBox="1"/>
          <p:nvPr/>
        </p:nvSpPr>
        <p:spPr>
          <a:xfrm>
            <a:off x="-76200" y="743686"/>
            <a:ext cx="7560945" cy="99361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를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선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생님께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소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개합니다</a:t>
            </a: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.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카페24 아네모네"/>
              <a:ea typeface="카페24 아네모네"/>
            </a:endParaRPr>
          </a:p>
        </p:txBody>
      </p:sp>
      <p:pic>
        <p:nvPicPr>
          <p:cNvPr id="18" name=""/>
          <p:cNvPicPr>
            <a:picLocks noChangeAspect="1"/>
          </p:cNvPicPr>
          <p:nvPr/>
        </p:nvPicPr>
        <p:blipFill rotWithShape="1">
          <a:blip r:embed="rId3">
            <a:lum bright="50000"/>
          </a:blip>
          <a:stretch>
            <a:fillRect/>
          </a:stretch>
        </p:blipFill>
        <p:spPr>
          <a:xfrm>
            <a:off x="6526163" y="548905"/>
            <a:ext cx="939531" cy="2880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Times New Roman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Times New Roman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112</ep:Words>
  <ep:PresentationFormat>사용자 지정</ep:PresentationFormat>
  <ep:Paragraphs>40</ep:Paragraphs>
  <ep:Slides>4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ep:HeadingPairs>
  <ep:TitlesOfParts>
    <vt:vector size="5" baseType="lpstr">
      <vt:lpstr>한컴오피스</vt:lpstr>
      <vt:lpstr>슬라이드 1</vt:lpstr>
      <vt:lpstr>슬라이드 2</vt:lpstr>
      <vt:lpstr>슬라이드 3</vt:lpstr>
      <vt:lpstr>슬라이드 4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2020-06-05T04:56:08.595</dcterms:created>
  <dc:creator>6-3</dc:creator>
  <cp:lastModifiedBy>6-3</cp:lastModifiedBy>
  <dcterms:modified xsi:type="dcterms:W3CDTF">2020-06-05T06:12:25.113</dcterms:modified>
  <cp:revision>32</cp:revision>
  <cp:version>1000.0100.01</cp:version>
</cp:coreProperties>
</file>