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28452"/>
    <p:restoredTop sz="90000"/>
  </p:normalViewPr>
  <p:slideViewPr>
    <p:cSldViewPr snapToObjects="1">
      <p:cViewPr>
        <p:scale>
          <a:sx n="60" d="100"/>
          <a:sy n="6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6.png"  /><Relationship Id="rId3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png"  /><Relationship Id="rId3" Type="http://schemas.openxmlformats.org/officeDocument/2006/relationships/image" Target="../media/image4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png"  /><Relationship Id="rId3" Type="http://schemas.openxmlformats.org/officeDocument/2006/relationships/image" Target="../media/image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4727829" y="3977258"/>
            <a:ext cx="6408801" cy="118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7200"/>
              <a:t>안녕</a:t>
            </a:r>
            <a:r>
              <a:rPr lang="en-US" altLang="ko-KR" sz="7200"/>
              <a:t>,</a:t>
            </a:r>
            <a:r>
              <a:rPr lang="ko-KR" altLang="en-US" sz="7200"/>
              <a:t> 다문화</a:t>
            </a:r>
            <a:endParaRPr lang="ko-KR" altLang="en-US" sz="7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-27432"/>
            <a:ext cx="12192000" cy="98069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ef9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4" name=""/>
          <p:cNvCxnSpPr/>
          <p:nvPr/>
        </p:nvCxnSpPr>
        <p:spPr>
          <a:xfrm>
            <a:off x="0" y="953262"/>
            <a:ext cx="1847469" cy="0"/>
          </a:xfrm>
          <a:prstGeom prst="line">
            <a:avLst/>
          </a:prstGeom>
          <a:ln w="76200">
            <a:solidFill>
              <a:srgbClr val="2d1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"/>
          <p:cNvSpPr txBox="1"/>
          <p:nvPr/>
        </p:nvSpPr>
        <p:spPr>
          <a:xfrm>
            <a:off x="3215640" y="1247203"/>
            <a:ext cx="5760720" cy="907161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5400"/>
              <a:t>차 례</a:t>
            </a:r>
            <a:endParaRPr lang="ko-KR" altLang="en-US" sz="5400"/>
          </a:p>
        </p:txBody>
      </p:sp>
      <p:sp>
        <p:nvSpPr>
          <p:cNvPr id="7" name=""/>
          <p:cNvSpPr/>
          <p:nvPr/>
        </p:nvSpPr>
        <p:spPr>
          <a:xfrm>
            <a:off x="0" y="5877306"/>
            <a:ext cx="12192000" cy="98069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ef9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5" name=""/>
          <p:cNvCxnSpPr/>
          <p:nvPr/>
        </p:nvCxnSpPr>
        <p:spPr>
          <a:xfrm>
            <a:off x="10344531" y="5877306"/>
            <a:ext cx="1847469" cy="0"/>
          </a:xfrm>
          <a:prstGeom prst="line">
            <a:avLst/>
          </a:prstGeom>
          <a:ln w="76200">
            <a:solidFill>
              <a:srgbClr val="2d1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03451" y="2397966"/>
            <a:ext cx="1296162" cy="1337740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684632" y="2200047"/>
            <a:ext cx="1319798" cy="1434469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77148" y="2154364"/>
            <a:ext cx="1637702" cy="1480151"/>
          </a:xfrm>
          <a:prstGeom prst="rect">
            <a:avLst/>
          </a:prstGeom>
        </p:spPr>
      </p:pic>
      <p:cxnSp>
        <p:nvCxnSpPr>
          <p:cNvPr id="13" name=""/>
          <p:cNvCxnSpPr/>
          <p:nvPr/>
        </p:nvCxnSpPr>
        <p:spPr>
          <a:xfrm rot="16200000" flipH="1">
            <a:off x="2685954" y="3958688"/>
            <a:ext cx="2643572" cy="0"/>
          </a:xfrm>
          <a:prstGeom prst="line">
            <a:avLst/>
          </a:prstGeom>
          <a:ln w="38100">
            <a:solidFill>
              <a:srgbClr val="ecd17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"/>
          <p:cNvCxnSpPr/>
          <p:nvPr/>
        </p:nvCxnSpPr>
        <p:spPr>
          <a:xfrm rot="16200000" flipH="1">
            <a:off x="6934484" y="3958688"/>
            <a:ext cx="2643572" cy="0"/>
          </a:xfrm>
          <a:prstGeom prst="line">
            <a:avLst/>
          </a:prstGeom>
          <a:ln w="38100">
            <a:solidFill>
              <a:srgbClr val="ecd17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"/>
          <p:cNvSpPr txBox="1"/>
          <p:nvPr/>
        </p:nvSpPr>
        <p:spPr>
          <a:xfrm>
            <a:off x="1443990" y="4219575"/>
            <a:ext cx="1819275" cy="361569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ko-KR" altLang="en-US"/>
              <a:t>우리나라의 문화</a:t>
            </a:r>
            <a:endParaRPr lang="ko-KR" altLang="en-US"/>
          </a:p>
        </p:txBody>
      </p:sp>
      <p:sp>
        <p:nvSpPr>
          <p:cNvPr id="16" name=""/>
          <p:cNvSpPr txBox="1"/>
          <p:nvPr/>
        </p:nvSpPr>
        <p:spPr>
          <a:xfrm>
            <a:off x="5542299" y="4219575"/>
            <a:ext cx="1372552" cy="361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/>
              <a:t>외국의 문화</a:t>
            </a:r>
            <a:endParaRPr lang="ko-KR" altLang="en-US"/>
          </a:p>
        </p:txBody>
      </p:sp>
      <p:sp>
        <p:nvSpPr>
          <p:cNvPr id="17" name=""/>
          <p:cNvSpPr txBox="1"/>
          <p:nvPr/>
        </p:nvSpPr>
        <p:spPr>
          <a:xfrm>
            <a:off x="9245355" y="4219575"/>
            <a:ext cx="2028436" cy="902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/>
              <a:t>우리나라와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외국과의 공통점과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차이점</a:t>
            </a:r>
            <a:endParaRPr lang="ko-KR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5">
            <a:lum bright="50000"/>
          </a:blip>
          <a:stretch>
            <a:fillRect/>
          </a:stretch>
        </p:blipFill>
        <p:spPr>
          <a:xfrm>
            <a:off x="10272522" y="6269410"/>
            <a:ext cx="1919477" cy="588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0"/>
            <a:ext cx="12192000" cy="98069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ef9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" name=""/>
          <p:cNvCxnSpPr/>
          <p:nvPr/>
        </p:nvCxnSpPr>
        <p:spPr>
          <a:xfrm>
            <a:off x="0" y="953262"/>
            <a:ext cx="1847469" cy="0"/>
          </a:xfrm>
          <a:prstGeom prst="line">
            <a:avLst/>
          </a:prstGeom>
          <a:ln w="76200">
            <a:solidFill>
              <a:srgbClr val="2d1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23734" y="764667"/>
            <a:ext cx="6858000" cy="685800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551307" y="1700784"/>
            <a:ext cx="8713089" cy="453656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ef99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335280" y="188595"/>
            <a:ext cx="5616702" cy="6423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600"/>
              <a:t>각 나라의 인사말</a:t>
            </a:r>
            <a:endParaRPr lang="ko-KR" altLang="en-US" sz="3600"/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3">
            <a:lum bright="50000"/>
          </a:blip>
          <a:stretch>
            <a:fillRect/>
          </a:stretch>
        </p:blipFill>
        <p:spPr>
          <a:xfrm>
            <a:off x="10272522" y="6269410"/>
            <a:ext cx="1919477" cy="588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15696"/>
            </a:avLst>
          </a:prstGeom>
          <a:solidFill>
            <a:srgbClr val="ffef9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"/>
          <p:cNvSpPr/>
          <p:nvPr/>
        </p:nvSpPr>
        <p:spPr>
          <a:xfrm>
            <a:off x="551307" y="1700784"/>
            <a:ext cx="3096387" cy="45365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>
            <a:solidFill>
              <a:srgbClr val="ffe766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5400">
                <a:solidFill>
                  <a:schemeClr val="tx1"/>
                </a:solidFill>
              </a:rPr>
              <a:t>한국</a:t>
            </a:r>
            <a:endParaRPr lang="ko-KR" altLang="en-US" sz="5400">
              <a:solidFill>
                <a:schemeClr val="tx1"/>
              </a:solidFill>
            </a:endParaRPr>
          </a:p>
        </p:txBody>
      </p:sp>
      <p:sp>
        <p:nvSpPr>
          <p:cNvPr id="10" name=""/>
          <p:cNvSpPr/>
          <p:nvPr/>
        </p:nvSpPr>
        <p:spPr>
          <a:xfrm>
            <a:off x="191263" y="0"/>
            <a:ext cx="11089386" cy="98069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335280" y="188595"/>
            <a:ext cx="5616702" cy="6423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600"/>
              <a:t> 여러나라의 특징</a:t>
            </a:r>
            <a:endParaRPr lang="ko-KR" altLang="en-US" sz="3600"/>
          </a:p>
        </p:txBody>
      </p:sp>
      <p:cxnSp>
        <p:nvCxnSpPr>
          <p:cNvPr id="3" name=""/>
          <p:cNvCxnSpPr/>
          <p:nvPr/>
        </p:nvCxnSpPr>
        <p:spPr>
          <a:xfrm>
            <a:off x="0" y="953262"/>
            <a:ext cx="1847469" cy="0"/>
          </a:xfrm>
          <a:prstGeom prst="line">
            <a:avLst/>
          </a:prstGeom>
          <a:ln w="76200">
            <a:solidFill>
              <a:srgbClr val="2d1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"/>
          <p:cNvSpPr/>
          <p:nvPr/>
        </p:nvSpPr>
        <p:spPr>
          <a:xfrm>
            <a:off x="4547806" y="1700784"/>
            <a:ext cx="3096387" cy="45365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>
            <a:solidFill>
              <a:srgbClr val="ffe766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5400">
                <a:solidFill>
                  <a:schemeClr val="tx1"/>
                </a:solidFill>
              </a:rPr>
              <a:t>중국</a:t>
            </a:r>
            <a:endParaRPr lang="ko-KR" altLang="en-US" sz="5400">
              <a:solidFill>
                <a:schemeClr val="tx1"/>
              </a:solidFill>
            </a:endParaRPr>
          </a:p>
        </p:txBody>
      </p:sp>
      <p:sp>
        <p:nvSpPr>
          <p:cNvPr id="13" name=""/>
          <p:cNvSpPr/>
          <p:nvPr/>
        </p:nvSpPr>
        <p:spPr>
          <a:xfrm>
            <a:off x="8472296" y="1700784"/>
            <a:ext cx="3096387" cy="45365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>
            <a:solidFill>
              <a:srgbClr val="ffe766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5400">
                <a:solidFill>
                  <a:schemeClr val="tx1"/>
                </a:solidFill>
              </a:rPr>
              <a:t>일본</a:t>
            </a:r>
            <a:r>
              <a:rPr lang="en-US" altLang="ko-KR" sz="5400">
                <a:solidFill>
                  <a:schemeClr val="tx1"/>
                </a:solidFill>
              </a:rPr>
              <a:t>...</a:t>
            </a:r>
            <a:endParaRPr lang="en-US" altLang="ko-KR" sz="5400">
              <a:solidFill>
                <a:schemeClr val="tx1"/>
              </a:solidFill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51419" y="953262"/>
            <a:ext cx="1296162" cy="1337740"/>
          </a:xfrm>
          <a:prstGeom prst="rect">
            <a:avLst/>
          </a:prstGeom>
        </p:spPr>
      </p:pic>
      <p:pic>
        <p:nvPicPr>
          <p:cNvPr id="1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77148" y="652686"/>
            <a:ext cx="1637702" cy="1480151"/>
          </a:xfrm>
          <a:prstGeom prst="rect">
            <a:avLst/>
          </a:prstGeom>
        </p:spPr>
      </p:pic>
      <p:pic>
        <p:nvPicPr>
          <p:cNvPr id="1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434883" y="833062"/>
            <a:ext cx="1171215" cy="1371784"/>
          </a:xfrm>
          <a:prstGeom prst="rect">
            <a:avLst/>
          </a:prstGeom>
        </p:spPr>
      </p:pic>
      <p:sp>
        <p:nvSpPr>
          <p:cNvPr id="18" name=""/>
          <p:cNvSpPr txBox="1"/>
          <p:nvPr/>
        </p:nvSpPr>
        <p:spPr>
          <a:xfrm>
            <a:off x="-3481197" y="-1179576"/>
            <a:ext cx="267462" cy="368046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endParaRPr lang="ko-KR" altLang="en-US"/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5">
            <a:lum bright="50000"/>
          </a:blip>
          <a:stretch>
            <a:fillRect/>
          </a:stretch>
        </p:blipFill>
        <p:spPr>
          <a:xfrm>
            <a:off x="10272522" y="6269410"/>
            <a:ext cx="1919477" cy="588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15696"/>
            </a:avLst>
          </a:prstGeom>
          <a:solidFill>
            <a:srgbClr val="ffef9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"/>
          <p:cNvSpPr/>
          <p:nvPr/>
        </p:nvSpPr>
        <p:spPr>
          <a:xfrm>
            <a:off x="551307" y="1700784"/>
            <a:ext cx="3096387" cy="45365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>
            <a:solidFill>
              <a:srgbClr val="ffe766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5400">
                <a:solidFill>
                  <a:schemeClr val="tx1"/>
                </a:solidFill>
              </a:rPr>
              <a:t>이집트</a:t>
            </a:r>
            <a:endParaRPr lang="ko-KR" altLang="en-US" sz="5400">
              <a:solidFill>
                <a:schemeClr val="tx1"/>
              </a:solidFill>
            </a:endParaRPr>
          </a:p>
        </p:txBody>
      </p:sp>
      <p:sp>
        <p:nvSpPr>
          <p:cNvPr id="10" name=""/>
          <p:cNvSpPr/>
          <p:nvPr/>
        </p:nvSpPr>
        <p:spPr>
          <a:xfrm>
            <a:off x="191263" y="0"/>
            <a:ext cx="11089386" cy="98069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335280" y="188595"/>
            <a:ext cx="5616702" cy="6423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600"/>
              <a:t> 여러나라의 특징</a:t>
            </a:r>
            <a:endParaRPr lang="ko-KR" altLang="en-US" sz="3600"/>
          </a:p>
        </p:txBody>
      </p:sp>
      <p:cxnSp>
        <p:nvCxnSpPr>
          <p:cNvPr id="3" name=""/>
          <p:cNvCxnSpPr/>
          <p:nvPr/>
        </p:nvCxnSpPr>
        <p:spPr>
          <a:xfrm>
            <a:off x="0" y="953262"/>
            <a:ext cx="1847469" cy="0"/>
          </a:xfrm>
          <a:prstGeom prst="line">
            <a:avLst/>
          </a:prstGeom>
          <a:ln w="76200">
            <a:solidFill>
              <a:srgbClr val="2d1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"/>
          <p:cNvSpPr/>
          <p:nvPr/>
        </p:nvSpPr>
        <p:spPr>
          <a:xfrm>
            <a:off x="4547806" y="1700784"/>
            <a:ext cx="3096387" cy="45365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>
            <a:solidFill>
              <a:srgbClr val="ffe766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5400">
                <a:solidFill>
                  <a:schemeClr val="tx1"/>
                </a:solidFill>
              </a:rPr>
              <a:t>러시아</a:t>
            </a:r>
            <a:endParaRPr lang="ko-KR" altLang="en-US" sz="5400">
              <a:solidFill>
                <a:schemeClr val="tx1"/>
              </a:solidFill>
            </a:endParaRPr>
          </a:p>
        </p:txBody>
      </p:sp>
      <p:sp>
        <p:nvSpPr>
          <p:cNvPr id="13" name=""/>
          <p:cNvSpPr/>
          <p:nvPr/>
        </p:nvSpPr>
        <p:spPr>
          <a:xfrm>
            <a:off x="8472296" y="1700784"/>
            <a:ext cx="3096387" cy="45365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>
            <a:solidFill>
              <a:srgbClr val="ffe766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5400">
                <a:solidFill>
                  <a:schemeClr val="tx1"/>
                </a:solidFill>
              </a:rPr>
              <a:t>터키</a:t>
            </a:r>
            <a:endParaRPr lang="ko-KR" altLang="en-US" sz="5400">
              <a:solidFill>
                <a:schemeClr val="tx1"/>
              </a:solidFill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49651" y="1190344"/>
            <a:ext cx="1152154" cy="1233396"/>
          </a:xfrm>
          <a:prstGeom prst="rect">
            <a:avLst/>
          </a:prstGeom>
        </p:spPr>
      </p:pic>
      <p:pic>
        <p:nvPicPr>
          <p:cNvPr id="1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382797" y="1029831"/>
            <a:ext cx="1275387" cy="1286491"/>
          </a:xfrm>
          <a:prstGeom prst="rect">
            <a:avLst/>
          </a:prstGeom>
        </p:spPr>
      </p:pic>
      <p:pic>
        <p:nvPicPr>
          <p:cNvPr id="2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539978" y="1081280"/>
            <a:ext cx="1164501" cy="1239007"/>
          </a:xfrm>
          <a:prstGeom prst="rect">
            <a:avLst/>
          </a:prstGeom>
        </p:spPr>
      </p:pic>
      <p:pic>
        <p:nvPicPr>
          <p:cNvPr id="21" name=""/>
          <p:cNvPicPr>
            <a:picLocks noChangeAspect="1"/>
          </p:cNvPicPr>
          <p:nvPr/>
        </p:nvPicPr>
        <p:blipFill rotWithShape="1">
          <a:blip r:embed="rId5">
            <a:lum bright="50000"/>
          </a:blip>
          <a:stretch>
            <a:fillRect/>
          </a:stretch>
        </p:blipFill>
        <p:spPr>
          <a:xfrm>
            <a:off x="10272522" y="6269410"/>
            <a:ext cx="1919477" cy="588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15696"/>
            </a:avLst>
          </a:prstGeom>
          <a:solidFill>
            <a:srgbClr val="ffef9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"/>
          <p:cNvSpPr/>
          <p:nvPr/>
        </p:nvSpPr>
        <p:spPr>
          <a:xfrm>
            <a:off x="551307" y="1700784"/>
            <a:ext cx="3096387" cy="45365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>
            <a:solidFill>
              <a:srgbClr val="ffe766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5400">
                <a:solidFill>
                  <a:schemeClr val="tx1"/>
                </a:solidFill>
              </a:rPr>
              <a:t>멕시코</a:t>
            </a:r>
            <a:endParaRPr lang="ko-KR" altLang="en-US" sz="5400">
              <a:solidFill>
                <a:schemeClr val="tx1"/>
              </a:solidFill>
            </a:endParaRPr>
          </a:p>
        </p:txBody>
      </p:sp>
      <p:sp>
        <p:nvSpPr>
          <p:cNvPr id="10" name=""/>
          <p:cNvSpPr/>
          <p:nvPr/>
        </p:nvSpPr>
        <p:spPr>
          <a:xfrm>
            <a:off x="191263" y="0"/>
            <a:ext cx="11089386" cy="98069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335280" y="188595"/>
            <a:ext cx="5616702" cy="6423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600"/>
              <a:t> 여러나라의 특징</a:t>
            </a:r>
            <a:endParaRPr lang="ko-KR" altLang="en-US" sz="3600"/>
          </a:p>
        </p:txBody>
      </p:sp>
      <p:cxnSp>
        <p:nvCxnSpPr>
          <p:cNvPr id="3" name=""/>
          <p:cNvCxnSpPr/>
          <p:nvPr/>
        </p:nvCxnSpPr>
        <p:spPr>
          <a:xfrm>
            <a:off x="0" y="953262"/>
            <a:ext cx="1847469" cy="0"/>
          </a:xfrm>
          <a:prstGeom prst="line">
            <a:avLst/>
          </a:prstGeom>
          <a:ln w="76200">
            <a:solidFill>
              <a:srgbClr val="2d1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"/>
          <p:cNvSpPr/>
          <p:nvPr/>
        </p:nvSpPr>
        <p:spPr>
          <a:xfrm>
            <a:off x="4547806" y="1700784"/>
            <a:ext cx="3096387" cy="45365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>
            <a:solidFill>
              <a:srgbClr val="ffe766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5400">
                <a:solidFill>
                  <a:schemeClr val="tx1"/>
                </a:solidFill>
              </a:rPr>
              <a:t>영국</a:t>
            </a:r>
            <a:endParaRPr lang="ko-KR" altLang="en-US" sz="5400">
              <a:solidFill>
                <a:schemeClr val="tx1"/>
              </a:solidFill>
            </a:endParaRPr>
          </a:p>
        </p:txBody>
      </p:sp>
      <p:sp>
        <p:nvSpPr>
          <p:cNvPr id="13" name=""/>
          <p:cNvSpPr/>
          <p:nvPr/>
        </p:nvSpPr>
        <p:spPr>
          <a:xfrm>
            <a:off x="8472296" y="1700784"/>
            <a:ext cx="3096387" cy="45365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>
            <a:solidFill>
              <a:srgbClr val="ffe766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5400">
                <a:solidFill>
                  <a:schemeClr val="tx1"/>
                </a:solidFill>
              </a:rPr>
              <a:t>프랑스</a:t>
            </a:r>
            <a:endParaRPr lang="ko-KR" altLang="en-US" sz="5400">
              <a:solidFill>
                <a:schemeClr val="tx1"/>
              </a:solidFill>
            </a:endParaRPr>
          </a:p>
        </p:txBody>
      </p:sp>
      <p:pic>
        <p:nvPicPr>
          <p:cNvPr id="2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61932" y="1142807"/>
            <a:ext cx="1275135" cy="1278066"/>
          </a:xfrm>
          <a:prstGeom prst="rect">
            <a:avLst/>
          </a:prstGeom>
        </p:spPr>
      </p:pic>
      <p:pic>
        <p:nvPicPr>
          <p:cNvPr id="2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59045" y="1032828"/>
            <a:ext cx="1406596" cy="1316036"/>
          </a:xfrm>
          <a:prstGeom prst="rect">
            <a:avLst/>
          </a:prstGeom>
        </p:spPr>
      </p:pic>
      <p:pic>
        <p:nvPicPr>
          <p:cNvPr id="2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361953" y="1065997"/>
            <a:ext cx="1317073" cy="1354876"/>
          </a:xfrm>
          <a:prstGeom prst="rect">
            <a:avLst/>
          </a:prstGeom>
        </p:spPr>
      </p:pic>
      <p:pic>
        <p:nvPicPr>
          <p:cNvPr id="24" name=""/>
          <p:cNvPicPr>
            <a:picLocks noChangeAspect="1"/>
          </p:cNvPicPr>
          <p:nvPr/>
        </p:nvPicPr>
        <p:blipFill rotWithShape="1">
          <a:blip r:embed="rId5">
            <a:lum bright="50000"/>
          </a:blip>
          <a:stretch>
            <a:fillRect/>
          </a:stretch>
        </p:blipFill>
        <p:spPr>
          <a:xfrm>
            <a:off x="10272522" y="6269410"/>
            <a:ext cx="1919477" cy="588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/>
          <p:nvPr/>
        </p:nvSpPr>
        <p:spPr>
          <a:xfrm rot="461867">
            <a:off x="775501" y="151409"/>
            <a:ext cx="10545275" cy="6561391"/>
          </a:xfrm>
          <a:prstGeom prst="cloud">
            <a:avLst/>
          </a:prstGeom>
          <a:solidFill>
            <a:srgbClr val="ffef9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15" name=""/>
          <p:cNvGrpSpPr/>
          <p:nvPr/>
        </p:nvGrpSpPr>
        <p:grpSpPr>
          <a:xfrm rot="0">
            <a:off x="1239436" y="0"/>
            <a:ext cx="9713128" cy="6858000"/>
            <a:chOff x="1239436" y="0"/>
            <a:chExt cx="9713128" cy="6858000"/>
          </a:xfrm>
        </p:grpSpPr>
        <p:pic>
          <p:nvPicPr>
            <p:cNvPr id="14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239436" y="0"/>
              <a:ext cx="9713128" cy="6858000"/>
            </a:xfrm>
            <a:prstGeom prst="rect">
              <a:avLst/>
            </a:prstGeom>
          </p:spPr>
        </p:pic>
        <p:sp>
          <p:nvSpPr>
            <p:cNvPr id="5" name=""/>
            <p:cNvSpPr txBox="1"/>
            <p:nvPr/>
          </p:nvSpPr>
          <p:spPr>
            <a:xfrm>
              <a:off x="3471714" y="3212972"/>
              <a:ext cx="5616704" cy="173926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ko-KR" altLang="en-US" sz="5400"/>
                <a:t>제목을 </a:t>
              </a:r>
              <a:endParaRPr lang="ko-KR" altLang="en-US" sz="5400"/>
            </a:p>
            <a:p>
              <a:pPr algn="ctr">
                <a:defRPr/>
              </a:pPr>
              <a:r>
                <a:rPr lang="ko-KR" altLang="en-US" sz="5400"/>
                <a:t>입력하세요</a:t>
              </a:r>
              <a:endParaRPr lang="ko-KR" altLang="en-US" sz="5400"/>
            </a:p>
          </p:txBody>
        </p:sp>
      </p:grpSp>
      <p:pic>
        <p:nvPicPr>
          <p:cNvPr id="16" name=""/>
          <p:cNvPicPr>
            <a:picLocks noChangeAspect="1"/>
          </p:cNvPicPr>
          <p:nvPr/>
        </p:nvPicPr>
        <p:blipFill rotWithShape="1">
          <a:blip r:embed="rId3">
            <a:lum bright="50000"/>
          </a:blip>
          <a:stretch>
            <a:fillRect/>
          </a:stretch>
        </p:blipFill>
        <p:spPr>
          <a:xfrm>
            <a:off x="10272522" y="6269410"/>
            <a:ext cx="1919477" cy="588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40</ep:Words>
  <ep:PresentationFormat>화면 슬라이드 쇼(4:3)</ep:PresentationFormat>
  <ep:Paragraphs>23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2019-09-30T13:02:18.857</dcterms:created>
  <dc:creator>audtj</dc:creator>
  <cp:lastModifiedBy>audtj</cp:lastModifiedBy>
  <dcterms:modified xsi:type="dcterms:W3CDTF">2019-09-30T14:27:26.633</dcterms:modified>
  <cp:revision>20</cp:revision>
  <cp:version>1000.0000.01</cp:version>
</cp:coreProperties>
</file>