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8B5954-C181-4FBB-91CC-FDD3DECF3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99F6E43-248E-417D-A9F3-C03D7B8C2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4F6836-833B-421D-81F8-1C42AC720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8CA6B5-EAC1-4676-A6D0-4BB56F9D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69F17F-4104-432B-9533-56612580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07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B8A05F-2A02-4FBA-9D3C-1BDAFED6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0BEFB4B-1901-49DE-B8BA-264576B06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069D65-846F-46C8-BBAB-25546242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C955B3-0000-4620-AE8E-F348C829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69D270-5D2D-4289-BB47-664274B3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8DD8CE8-8028-4FC0-AED6-FE6307E63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BCC5DF1-578F-4796-B0F3-5B4D4A48C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C6BB7D-0CA5-41A8-AB63-9D215619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46D54-0C22-497D-AD15-C34DC959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F55A05-15B5-4A75-955A-911500A2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210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64AAA7-46A0-4885-88A5-7C50E14B2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90A887-DD86-4F49-87CE-9608248EA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9E4350-FB35-4D91-B786-770BD943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C0B643-7074-4419-9746-79E4CB7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084F77-6205-4CAE-B5D9-21C61052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2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1B0B76-1D45-4C69-A031-AFB6F91E3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38DFF3-AF3A-4E89-8A16-E6B6CCA1B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687246-453C-4083-980B-3EA5E033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FB4C1A-3A27-4FFE-813C-8924AFC0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34FA20-0ED3-4391-9064-00EE6633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23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DD415B-4134-4961-B9F4-E3808A59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CEAC5C-2F87-47D0-AB2A-DA57843E0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9A0D8E4-9DE8-4E97-BE08-35B7AC6C1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648E127-8315-415E-8979-4805B163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F6EAFB9-57E9-4899-A8CA-03DFAB42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BAF0B38-A2CC-4C72-B7A5-4B733CB3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82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3A1BB8-8D78-4E02-8E35-4E423FFF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85F9B38-C36D-4966-B05A-525ECA864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5F72470-D134-4A1E-BB0D-FFA8A3F03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CBD68CC-4CBD-401F-AE6C-15DC46504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FE9AAE8-8BCB-41BE-B291-769B3CF38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D150D0B-7CD8-4832-8CBB-459AFD4F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C2ECC23-6D1A-4F2B-97B3-8D3C0D32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BF242B0-E21A-4389-897A-EF337A0C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46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23AE2-3088-49B8-A4A9-25EBA2E3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AC163AA-2403-4D48-AB1C-2EEA9134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4FDEF18-454A-4EED-BF46-F71AEF71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F4011B6-3986-4647-8AE9-0F848239B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39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074879C-18A2-4FFE-9AAC-0B344666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D28885-B96C-4DBD-9324-C8A2778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6DA73B-194D-4A8B-ABEC-37C7C6E3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72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A254EB-DAE1-43D7-97A8-2374791D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DC0483-7C42-439D-844D-CE04F4E08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E35F61-DCB4-4B6A-A34B-D2BAB98CC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3A5F9D4-F3FB-432D-B99D-5CBD0708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439D64-02E9-4520-BEE6-E2376741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4F39DA-DCDD-4D8E-B5CD-147928F2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56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D9F7F9-577E-466B-8EAB-E2D9E74D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E5A4E38-0ADF-49EA-A2B0-B87497D5B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3A53182-B313-4B79-91C8-6A61EAE3A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4BC829-1C7E-48FD-B775-46ABA0F1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75272DD-AB29-4DE1-A66E-732600CE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E2B59A-78D6-4FF8-83C3-731CEE05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12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560F9BC-123E-4649-9E16-C3D1735F9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F91D4C-016B-4C32-B0EE-AFBE4FE9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148E9E-39FD-4BA9-BC97-5248D0CDD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60AB-7D3D-4955-A384-9D05123ABC87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CD53D2-C28E-4F37-B0E0-DAB3482E6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9DFA73-B08A-43ED-AEAE-637DD29E1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3E82-FE40-4D7B-9490-FCAC7D157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24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>
            <a:extLst>
              <a:ext uri="{FF2B5EF4-FFF2-40B4-BE49-F238E27FC236}">
                <a16:creationId xmlns:a16="http://schemas.microsoft.com/office/drawing/2014/main" id="{F2B992D1-6CD8-4F3A-B5CC-EDCA2016E302}"/>
              </a:ext>
            </a:extLst>
          </p:cNvPr>
          <p:cNvGrpSpPr/>
          <p:nvPr/>
        </p:nvGrpSpPr>
        <p:grpSpPr>
          <a:xfrm>
            <a:off x="127292" y="377922"/>
            <a:ext cx="1343233" cy="1785380"/>
            <a:chOff x="494849" y="385482"/>
            <a:chExt cx="1498360" cy="1991569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4DF998D2-0AF2-4310-BE99-BE26CD81F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CFAB8A8-1FBB-4057-87E3-8EEA83A55550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>
                  <a:solidFill>
                    <a:schemeClr val="bg1"/>
                  </a:solidFill>
                  <a:latin typeface="배스킨라빈스 B" panose="02020603020101020101" pitchFamily="18" charset="-127"/>
                  <a:ea typeface="배스킨라빈스 B" panose="02020603020101020101" pitchFamily="18" charset="-127"/>
                </a:rPr>
                <a:t>지원</a:t>
              </a: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D69FB72F-3F3F-4269-8038-3CF82E37B741}"/>
              </a:ext>
            </a:extLst>
          </p:cNvPr>
          <p:cNvGrpSpPr/>
          <p:nvPr/>
        </p:nvGrpSpPr>
        <p:grpSpPr>
          <a:xfrm>
            <a:off x="1618138" y="377922"/>
            <a:ext cx="1343233" cy="1785380"/>
            <a:chOff x="494849" y="385482"/>
            <a:chExt cx="1498360" cy="1991569"/>
          </a:xfrm>
        </p:grpSpPr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64E4B1E0-F3B0-4F64-BFD6-D5F005412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008D7B3-6AC3-493A-AD26-276A4E7EF808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AF0D3C1F-7C3F-4FE3-9BA0-19EFB96CA32C}"/>
              </a:ext>
            </a:extLst>
          </p:cNvPr>
          <p:cNvGrpSpPr/>
          <p:nvPr/>
        </p:nvGrpSpPr>
        <p:grpSpPr>
          <a:xfrm>
            <a:off x="3104820" y="377922"/>
            <a:ext cx="1343233" cy="1785380"/>
            <a:chOff x="494849" y="385482"/>
            <a:chExt cx="1498360" cy="1991569"/>
          </a:xfrm>
        </p:grpSpPr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B9444639-DC5C-4C5B-92F9-2D43C6C1E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A33DBD3-AE96-42DB-8FD6-822760C08306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EFA062D0-8B48-4A83-B32F-1990A358A9FC}"/>
              </a:ext>
            </a:extLst>
          </p:cNvPr>
          <p:cNvGrpSpPr/>
          <p:nvPr/>
        </p:nvGrpSpPr>
        <p:grpSpPr>
          <a:xfrm>
            <a:off x="4591502" y="377922"/>
            <a:ext cx="1343233" cy="1785380"/>
            <a:chOff x="494849" y="385482"/>
            <a:chExt cx="1498360" cy="1991569"/>
          </a:xfrm>
        </p:grpSpPr>
        <p:pic>
          <p:nvPicPr>
            <p:cNvPr id="24" name="그림 23">
              <a:extLst>
                <a:ext uri="{FF2B5EF4-FFF2-40B4-BE49-F238E27FC236}">
                  <a16:creationId xmlns:a16="http://schemas.microsoft.com/office/drawing/2014/main" id="{C90E1E6F-CB88-4B4F-B9AD-B1EF8CC61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F1360C8-195D-4B31-9740-B334E1B6AED9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6C17F163-2574-4A8A-A751-6264DECA82AF}"/>
              </a:ext>
            </a:extLst>
          </p:cNvPr>
          <p:cNvGrpSpPr/>
          <p:nvPr/>
        </p:nvGrpSpPr>
        <p:grpSpPr>
          <a:xfrm>
            <a:off x="6080175" y="377922"/>
            <a:ext cx="1343233" cy="1785380"/>
            <a:chOff x="494849" y="385482"/>
            <a:chExt cx="1498360" cy="1991569"/>
          </a:xfrm>
        </p:grpSpPr>
        <p:pic>
          <p:nvPicPr>
            <p:cNvPr id="27" name="그림 26">
              <a:extLst>
                <a:ext uri="{FF2B5EF4-FFF2-40B4-BE49-F238E27FC236}">
                  <a16:creationId xmlns:a16="http://schemas.microsoft.com/office/drawing/2014/main" id="{2D998A25-3EBD-4A76-BF67-1B03D0918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4A98CC8-8E54-4D9D-9B06-259A429E7880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AEE8B46A-4E94-4FC0-BD24-F3E179054A8B}"/>
              </a:ext>
            </a:extLst>
          </p:cNvPr>
          <p:cNvGrpSpPr/>
          <p:nvPr/>
        </p:nvGrpSpPr>
        <p:grpSpPr>
          <a:xfrm>
            <a:off x="7568848" y="377922"/>
            <a:ext cx="1343233" cy="1785380"/>
            <a:chOff x="494849" y="385482"/>
            <a:chExt cx="1498360" cy="1991569"/>
          </a:xfrm>
        </p:grpSpPr>
        <p:pic>
          <p:nvPicPr>
            <p:cNvPr id="30" name="그림 29">
              <a:extLst>
                <a:ext uri="{FF2B5EF4-FFF2-40B4-BE49-F238E27FC236}">
                  <a16:creationId xmlns:a16="http://schemas.microsoft.com/office/drawing/2014/main" id="{DDD8F46D-47A8-424D-9B19-1ECF8764A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773A975-9EEF-45AA-90F5-4202C8591910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0B61CE14-8D87-48B5-B75B-87E2FAD9EBCA}"/>
              </a:ext>
            </a:extLst>
          </p:cNvPr>
          <p:cNvGrpSpPr/>
          <p:nvPr/>
        </p:nvGrpSpPr>
        <p:grpSpPr>
          <a:xfrm>
            <a:off x="9057521" y="377922"/>
            <a:ext cx="1343233" cy="1785380"/>
            <a:chOff x="494849" y="385482"/>
            <a:chExt cx="1498360" cy="1991569"/>
          </a:xfrm>
        </p:grpSpPr>
        <p:pic>
          <p:nvPicPr>
            <p:cNvPr id="33" name="그림 32">
              <a:extLst>
                <a:ext uri="{FF2B5EF4-FFF2-40B4-BE49-F238E27FC236}">
                  <a16:creationId xmlns:a16="http://schemas.microsoft.com/office/drawing/2014/main" id="{25C77648-F8A4-45B0-AA39-1A21390CF9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E13F144-E67C-4A3B-A1D6-EAD376811E18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25DAD085-BA4A-48F9-8241-F4B860330244}"/>
              </a:ext>
            </a:extLst>
          </p:cNvPr>
          <p:cNvGrpSpPr/>
          <p:nvPr/>
        </p:nvGrpSpPr>
        <p:grpSpPr>
          <a:xfrm>
            <a:off x="10546194" y="377922"/>
            <a:ext cx="1343233" cy="1785380"/>
            <a:chOff x="494849" y="385482"/>
            <a:chExt cx="1498360" cy="1991569"/>
          </a:xfrm>
        </p:grpSpPr>
        <p:pic>
          <p:nvPicPr>
            <p:cNvPr id="36" name="그림 35">
              <a:extLst>
                <a:ext uri="{FF2B5EF4-FFF2-40B4-BE49-F238E27FC236}">
                  <a16:creationId xmlns:a16="http://schemas.microsoft.com/office/drawing/2014/main" id="{E7A9A87D-EF95-4695-B7E3-F46C66F27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A536BE2-0CB1-4080-800C-C556B5F04ADF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017F1F0E-8199-47D5-8351-AD39370C86D1}"/>
              </a:ext>
            </a:extLst>
          </p:cNvPr>
          <p:cNvGrpSpPr/>
          <p:nvPr/>
        </p:nvGrpSpPr>
        <p:grpSpPr>
          <a:xfrm>
            <a:off x="127292" y="2608027"/>
            <a:ext cx="1343233" cy="1785380"/>
            <a:chOff x="494849" y="385482"/>
            <a:chExt cx="1498360" cy="1991569"/>
          </a:xfrm>
        </p:grpSpPr>
        <p:pic>
          <p:nvPicPr>
            <p:cNvPr id="39" name="그림 38">
              <a:extLst>
                <a:ext uri="{FF2B5EF4-FFF2-40B4-BE49-F238E27FC236}">
                  <a16:creationId xmlns:a16="http://schemas.microsoft.com/office/drawing/2014/main" id="{6567F7A2-4C2B-4E17-8B59-A8881DBC19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C79D494-ECC2-4851-A925-A8B6FC1A05F2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657385AB-4ACF-4D40-BFCE-D8DB8E7EA4A9}"/>
              </a:ext>
            </a:extLst>
          </p:cNvPr>
          <p:cNvGrpSpPr/>
          <p:nvPr/>
        </p:nvGrpSpPr>
        <p:grpSpPr>
          <a:xfrm>
            <a:off x="1618138" y="2608027"/>
            <a:ext cx="1343233" cy="1785380"/>
            <a:chOff x="494849" y="385482"/>
            <a:chExt cx="1498360" cy="1991569"/>
          </a:xfrm>
        </p:grpSpPr>
        <p:pic>
          <p:nvPicPr>
            <p:cNvPr id="42" name="그림 41">
              <a:extLst>
                <a:ext uri="{FF2B5EF4-FFF2-40B4-BE49-F238E27FC236}">
                  <a16:creationId xmlns:a16="http://schemas.microsoft.com/office/drawing/2014/main" id="{03BE3B40-E2D1-47BC-A243-15A87E1A9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DCB0E7-9DDB-4A27-90F9-1358FAB39E9C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12B88C94-9E3D-4101-B8A5-83BCC49DCFB0}"/>
              </a:ext>
            </a:extLst>
          </p:cNvPr>
          <p:cNvGrpSpPr/>
          <p:nvPr/>
        </p:nvGrpSpPr>
        <p:grpSpPr>
          <a:xfrm>
            <a:off x="3104820" y="2608027"/>
            <a:ext cx="1343233" cy="1785380"/>
            <a:chOff x="494849" y="385482"/>
            <a:chExt cx="1498360" cy="1991569"/>
          </a:xfrm>
        </p:grpSpPr>
        <p:pic>
          <p:nvPicPr>
            <p:cNvPr id="45" name="그림 44">
              <a:extLst>
                <a:ext uri="{FF2B5EF4-FFF2-40B4-BE49-F238E27FC236}">
                  <a16:creationId xmlns:a16="http://schemas.microsoft.com/office/drawing/2014/main" id="{77AADAC7-3FB8-4093-BE7E-B446BF3EA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600C5B9-027D-4329-A944-F255C5209F03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275409E6-1613-46DB-88FC-157AC02CB6DD}"/>
              </a:ext>
            </a:extLst>
          </p:cNvPr>
          <p:cNvGrpSpPr/>
          <p:nvPr/>
        </p:nvGrpSpPr>
        <p:grpSpPr>
          <a:xfrm>
            <a:off x="4591501" y="2608027"/>
            <a:ext cx="1343233" cy="1785380"/>
            <a:chOff x="494849" y="385482"/>
            <a:chExt cx="1498360" cy="1991569"/>
          </a:xfrm>
        </p:grpSpPr>
        <p:pic>
          <p:nvPicPr>
            <p:cNvPr id="49" name="그림 48">
              <a:extLst>
                <a:ext uri="{FF2B5EF4-FFF2-40B4-BE49-F238E27FC236}">
                  <a16:creationId xmlns:a16="http://schemas.microsoft.com/office/drawing/2014/main" id="{0E94827D-E4A2-46A6-B91E-A4A66E302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49" y="385482"/>
              <a:ext cx="1498360" cy="1991569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BDF223F-3334-4E82-94F2-2E74D17518D0}"/>
                </a:ext>
              </a:extLst>
            </p:cNvPr>
            <p:cNvSpPr txBox="1"/>
            <p:nvPr/>
          </p:nvSpPr>
          <p:spPr>
            <a:xfrm>
              <a:off x="867511" y="448235"/>
              <a:ext cx="753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13B4502A-FF6C-45D3-9980-84FBD00AFE32}"/>
              </a:ext>
            </a:extLst>
          </p:cNvPr>
          <p:cNvGrpSpPr/>
          <p:nvPr/>
        </p:nvGrpSpPr>
        <p:grpSpPr>
          <a:xfrm>
            <a:off x="6078182" y="2608027"/>
            <a:ext cx="1368019" cy="1785380"/>
            <a:chOff x="6078182" y="2536310"/>
            <a:chExt cx="1368019" cy="178538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F3348F22-5BCA-4637-B5E5-A480AB0C0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F0DE7D-F600-4DB3-849C-CDAF356AC39C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0C79FBBC-2EF6-4B7D-A987-B9E77F852928}"/>
              </a:ext>
            </a:extLst>
          </p:cNvPr>
          <p:cNvGrpSpPr/>
          <p:nvPr/>
        </p:nvGrpSpPr>
        <p:grpSpPr>
          <a:xfrm>
            <a:off x="7589649" y="2608027"/>
            <a:ext cx="1368019" cy="1785380"/>
            <a:chOff x="6078182" y="2536310"/>
            <a:chExt cx="1368019" cy="1785380"/>
          </a:xfrm>
        </p:grpSpPr>
        <p:pic>
          <p:nvPicPr>
            <p:cNvPr id="54" name="그림 53">
              <a:extLst>
                <a:ext uri="{FF2B5EF4-FFF2-40B4-BE49-F238E27FC236}">
                  <a16:creationId xmlns:a16="http://schemas.microsoft.com/office/drawing/2014/main" id="{3C90A637-8A86-4351-9543-930F272AE8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ADFE181-3E31-42B9-85F5-055BB94B77FF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A5828687-7724-4C7D-A995-992A3D1D58E9}"/>
              </a:ext>
            </a:extLst>
          </p:cNvPr>
          <p:cNvGrpSpPr/>
          <p:nvPr/>
        </p:nvGrpSpPr>
        <p:grpSpPr>
          <a:xfrm>
            <a:off x="9101116" y="2608027"/>
            <a:ext cx="1368019" cy="1785380"/>
            <a:chOff x="6078182" y="2536310"/>
            <a:chExt cx="1368019" cy="1785380"/>
          </a:xfrm>
        </p:grpSpPr>
        <p:pic>
          <p:nvPicPr>
            <p:cNvPr id="57" name="그림 56">
              <a:extLst>
                <a:ext uri="{FF2B5EF4-FFF2-40B4-BE49-F238E27FC236}">
                  <a16:creationId xmlns:a16="http://schemas.microsoft.com/office/drawing/2014/main" id="{49B75824-2B57-4E40-B3F0-8738032F48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008C4C1-CB91-4906-B861-4125B6EC1593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86F46001-BCDD-4ED6-9B53-5B4FDF6F8F12}"/>
              </a:ext>
            </a:extLst>
          </p:cNvPr>
          <p:cNvGrpSpPr/>
          <p:nvPr/>
        </p:nvGrpSpPr>
        <p:grpSpPr>
          <a:xfrm>
            <a:off x="10612583" y="2608027"/>
            <a:ext cx="1368019" cy="1785380"/>
            <a:chOff x="6078182" y="2536310"/>
            <a:chExt cx="1368019" cy="1785380"/>
          </a:xfrm>
        </p:grpSpPr>
        <p:pic>
          <p:nvPicPr>
            <p:cNvPr id="60" name="그림 59">
              <a:extLst>
                <a:ext uri="{FF2B5EF4-FFF2-40B4-BE49-F238E27FC236}">
                  <a16:creationId xmlns:a16="http://schemas.microsoft.com/office/drawing/2014/main" id="{E62A872A-DA9E-4489-BFF2-1997BF6E2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62D929-94F7-468A-923D-AE32226D6146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4B141E6E-E798-4547-AE60-59A914322C66}"/>
              </a:ext>
            </a:extLst>
          </p:cNvPr>
          <p:cNvGrpSpPr/>
          <p:nvPr/>
        </p:nvGrpSpPr>
        <p:grpSpPr>
          <a:xfrm>
            <a:off x="1640619" y="4694699"/>
            <a:ext cx="1368019" cy="1785380"/>
            <a:chOff x="6078182" y="2536310"/>
            <a:chExt cx="1368019" cy="1785380"/>
          </a:xfrm>
        </p:grpSpPr>
        <p:pic>
          <p:nvPicPr>
            <p:cNvPr id="63" name="그림 62">
              <a:extLst>
                <a:ext uri="{FF2B5EF4-FFF2-40B4-BE49-F238E27FC236}">
                  <a16:creationId xmlns:a16="http://schemas.microsoft.com/office/drawing/2014/main" id="{F032345E-C2E4-4CEE-BF5F-B219BB096A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1567FCA-035F-4FBA-9D56-9FC5041756E6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DF8C1EAF-B61C-423E-B140-03A4A33F3532}"/>
              </a:ext>
            </a:extLst>
          </p:cNvPr>
          <p:cNvGrpSpPr/>
          <p:nvPr/>
        </p:nvGrpSpPr>
        <p:grpSpPr>
          <a:xfrm>
            <a:off x="3131465" y="4694699"/>
            <a:ext cx="1368019" cy="1785380"/>
            <a:chOff x="6078182" y="2536310"/>
            <a:chExt cx="1368019" cy="1785380"/>
          </a:xfrm>
        </p:grpSpPr>
        <p:pic>
          <p:nvPicPr>
            <p:cNvPr id="66" name="그림 65">
              <a:extLst>
                <a:ext uri="{FF2B5EF4-FFF2-40B4-BE49-F238E27FC236}">
                  <a16:creationId xmlns:a16="http://schemas.microsoft.com/office/drawing/2014/main" id="{4A58BA38-E72B-4A70-9E23-89A0EF4A71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6FA6E76-1940-4583-9344-54440FB874E9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12940340-DAF8-4F49-AA12-C3418449935B}"/>
              </a:ext>
            </a:extLst>
          </p:cNvPr>
          <p:cNvGrpSpPr/>
          <p:nvPr/>
        </p:nvGrpSpPr>
        <p:grpSpPr>
          <a:xfrm>
            <a:off x="4618147" y="4694699"/>
            <a:ext cx="1368019" cy="1785380"/>
            <a:chOff x="6078182" y="2536310"/>
            <a:chExt cx="1368019" cy="1785380"/>
          </a:xfrm>
        </p:grpSpPr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EB98E3FD-C835-4498-842F-E3FA82A64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F43A815-3AF8-423A-AB47-E46F0C94B4B6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FDE71E24-4215-42FB-AF1C-E6771C77F884}"/>
              </a:ext>
            </a:extLst>
          </p:cNvPr>
          <p:cNvGrpSpPr/>
          <p:nvPr/>
        </p:nvGrpSpPr>
        <p:grpSpPr>
          <a:xfrm>
            <a:off x="6104828" y="4694699"/>
            <a:ext cx="1368019" cy="1785380"/>
            <a:chOff x="6078182" y="2536310"/>
            <a:chExt cx="1368019" cy="1785380"/>
          </a:xfrm>
        </p:grpSpPr>
        <p:pic>
          <p:nvPicPr>
            <p:cNvPr id="72" name="그림 71">
              <a:extLst>
                <a:ext uri="{FF2B5EF4-FFF2-40B4-BE49-F238E27FC236}">
                  <a16:creationId xmlns:a16="http://schemas.microsoft.com/office/drawing/2014/main" id="{ED35EED6-3445-4981-83AE-F9C4E67C6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95B86E-6B9B-48D7-AAAE-D359CE5DE82E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8E48C757-6103-49B5-BC0C-59422C4887C0}"/>
              </a:ext>
            </a:extLst>
          </p:cNvPr>
          <p:cNvGrpSpPr/>
          <p:nvPr/>
        </p:nvGrpSpPr>
        <p:grpSpPr>
          <a:xfrm>
            <a:off x="7591509" y="4694699"/>
            <a:ext cx="1368019" cy="1785380"/>
            <a:chOff x="6078182" y="2536310"/>
            <a:chExt cx="1368019" cy="1785380"/>
          </a:xfrm>
        </p:grpSpPr>
        <p:pic>
          <p:nvPicPr>
            <p:cNvPr id="75" name="그림 74">
              <a:extLst>
                <a:ext uri="{FF2B5EF4-FFF2-40B4-BE49-F238E27FC236}">
                  <a16:creationId xmlns:a16="http://schemas.microsoft.com/office/drawing/2014/main" id="{01C91625-B62D-4DC8-B998-08299EF56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ACCAAC3-21D0-4D1C-A9E4-877996C9B2C3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BD1C963F-7BD4-45DA-B3A5-01760351FC7F}"/>
              </a:ext>
            </a:extLst>
          </p:cNvPr>
          <p:cNvGrpSpPr/>
          <p:nvPr/>
        </p:nvGrpSpPr>
        <p:grpSpPr>
          <a:xfrm>
            <a:off x="9078190" y="4694699"/>
            <a:ext cx="1368019" cy="1785380"/>
            <a:chOff x="6078182" y="2536310"/>
            <a:chExt cx="1368019" cy="1785380"/>
          </a:xfrm>
        </p:grpSpPr>
        <p:pic>
          <p:nvPicPr>
            <p:cNvPr id="78" name="그림 77">
              <a:extLst>
                <a:ext uri="{FF2B5EF4-FFF2-40B4-BE49-F238E27FC236}">
                  <a16:creationId xmlns:a16="http://schemas.microsoft.com/office/drawing/2014/main" id="{FB4D60CB-0B8C-49A5-ACA5-A43EA3CE1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8182" y="2536310"/>
              <a:ext cx="1368019" cy="1785380"/>
            </a:xfrm>
            <a:prstGeom prst="rect">
              <a:avLst/>
            </a:prstGeom>
          </p:spPr>
        </p:pic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08205AF-E9BF-4982-AACA-D40845BAD21A}"/>
                </a:ext>
              </a:extLst>
            </p:cNvPr>
            <p:cNvSpPr txBox="1"/>
            <p:nvPr/>
          </p:nvSpPr>
          <p:spPr>
            <a:xfrm>
              <a:off x="6424655" y="2592566"/>
              <a:ext cx="675072" cy="4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000" dirty="0">
                <a:solidFill>
                  <a:schemeClr val="bg1"/>
                </a:solidFill>
                <a:latin typeface="배스킨라빈스 B" panose="02020603020101020101" pitchFamily="18" charset="-127"/>
                <a:ea typeface="배스킨라빈스 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11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4F48773-E758-4F2B-B445-2418D40C0F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3400" r="4531" b="65620"/>
          <a:stretch/>
        </p:blipFill>
        <p:spPr>
          <a:xfrm>
            <a:off x="1694329" y="233083"/>
            <a:ext cx="8812306" cy="2124636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B44AE2F7-5245-4D37-B7FC-5A95190F66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t="3398" r="4622" b="65621"/>
          <a:stretch/>
        </p:blipFill>
        <p:spPr>
          <a:xfrm>
            <a:off x="1703293" y="2447365"/>
            <a:ext cx="8803342" cy="212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4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41FADC82-40FD-428A-86FF-132880124A6D}"/>
              </a:ext>
            </a:extLst>
          </p:cNvPr>
          <p:cNvGrpSpPr/>
          <p:nvPr/>
        </p:nvGrpSpPr>
        <p:grpSpPr>
          <a:xfrm>
            <a:off x="397583" y="378371"/>
            <a:ext cx="8530230" cy="784722"/>
            <a:chOff x="397583" y="378371"/>
            <a:chExt cx="8530230" cy="784722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F29FF457-490E-4364-99DB-BF6D0B6AA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7583" y="378371"/>
              <a:ext cx="784722" cy="784722"/>
            </a:xfrm>
            <a:prstGeom prst="rect">
              <a:avLst/>
            </a:prstGeom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538E3D8F-9944-483E-A309-483C68A1B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8195" y="378371"/>
              <a:ext cx="784722" cy="784722"/>
            </a:xfrm>
            <a:prstGeom prst="rect">
              <a:avLst/>
            </a:prstGeom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8FFDC32F-8B2F-4D44-956F-521FBA9F7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8807" y="378371"/>
              <a:ext cx="784722" cy="784722"/>
            </a:xfrm>
            <a:prstGeom prst="rect">
              <a:avLst/>
            </a:prstGeom>
          </p:spPr>
        </p:pic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0672930A-27E4-4296-B755-32029C180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9419" y="378371"/>
              <a:ext cx="784722" cy="784722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9E601B34-8946-4C1B-B60F-C346BB762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40031" y="378371"/>
              <a:ext cx="784722" cy="784722"/>
            </a:xfrm>
            <a:prstGeom prst="rect">
              <a:avLst/>
            </a:prstGeom>
          </p:spPr>
        </p:pic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BD1BE347-7004-4E48-91AD-7ADAC9E8A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00643" y="378371"/>
              <a:ext cx="784722" cy="784722"/>
            </a:xfrm>
            <a:prstGeom prst="rect">
              <a:avLst/>
            </a:prstGeom>
          </p:spPr>
        </p:pic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D1858243-F1E3-4299-84B0-3BFF2F877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61255" y="378371"/>
              <a:ext cx="784722" cy="784722"/>
            </a:xfrm>
            <a:prstGeom prst="rect">
              <a:avLst/>
            </a:prstGeom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D0CFA3C3-DFDA-4555-8032-C914C9F44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1867" y="378371"/>
              <a:ext cx="784722" cy="784722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403B8A3A-F94B-44DA-A769-D51D0F98E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82479" y="378371"/>
              <a:ext cx="784722" cy="784722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2089F77C-390C-4A04-BA76-AA4C46CAEA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43091" y="378371"/>
              <a:ext cx="784722" cy="784722"/>
            </a:xfrm>
            <a:prstGeom prst="rect">
              <a:avLst/>
            </a:prstGeom>
          </p:spPr>
        </p:pic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A250D0B8-0C8D-408A-A7BD-AAD195A72465}"/>
              </a:ext>
            </a:extLst>
          </p:cNvPr>
          <p:cNvGrpSpPr/>
          <p:nvPr/>
        </p:nvGrpSpPr>
        <p:grpSpPr>
          <a:xfrm>
            <a:off x="397583" y="1328630"/>
            <a:ext cx="8530230" cy="784722"/>
            <a:chOff x="397583" y="378371"/>
            <a:chExt cx="8530230" cy="784722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4F5382D-A26D-4732-8E06-3915072E4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7583" y="378371"/>
              <a:ext cx="784722" cy="784722"/>
            </a:xfrm>
            <a:prstGeom prst="rect">
              <a:avLst/>
            </a:prstGeom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211672CE-04D0-4908-98DE-D51039E3B6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8195" y="378371"/>
              <a:ext cx="784722" cy="784722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C828D2CC-1AC0-467D-A47A-2FCC13D6B6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8807" y="378371"/>
              <a:ext cx="784722" cy="784722"/>
            </a:xfrm>
            <a:prstGeom prst="rect">
              <a:avLst/>
            </a:prstGeom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BD8C37D3-8507-452A-9C24-6DDB4E59C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9419" y="378371"/>
              <a:ext cx="784722" cy="784722"/>
            </a:xfrm>
            <a:prstGeom prst="rect">
              <a:avLst/>
            </a:prstGeom>
          </p:spPr>
        </p:pic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352120F0-0F0F-446A-8EF6-94CC2649F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40031" y="378371"/>
              <a:ext cx="784722" cy="784722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E48E7949-327F-4036-BF72-8CF3B6314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00643" y="378371"/>
              <a:ext cx="784722" cy="784722"/>
            </a:xfrm>
            <a:prstGeom prst="rect">
              <a:avLst/>
            </a:prstGeom>
          </p:spPr>
        </p:pic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507C9615-1C90-4EAD-A889-07C17BFE6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61255" y="378371"/>
              <a:ext cx="784722" cy="784722"/>
            </a:xfrm>
            <a:prstGeom prst="rect">
              <a:avLst/>
            </a:prstGeom>
          </p:spPr>
        </p:pic>
        <p:pic>
          <p:nvPicPr>
            <p:cNvPr id="24" name="그림 23">
              <a:extLst>
                <a:ext uri="{FF2B5EF4-FFF2-40B4-BE49-F238E27FC236}">
                  <a16:creationId xmlns:a16="http://schemas.microsoft.com/office/drawing/2014/main" id="{BD54D24F-2D4C-4D12-ACB8-E57B120ADC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1867" y="378371"/>
              <a:ext cx="784722" cy="784722"/>
            </a:xfrm>
            <a:prstGeom prst="rect">
              <a:avLst/>
            </a:prstGeom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DFE77DE7-5DD0-4675-A616-EEF96CFE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82479" y="378371"/>
              <a:ext cx="784722" cy="784722"/>
            </a:xfrm>
            <a:prstGeom prst="rect">
              <a:avLst/>
            </a:prstGeom>
          </p:spPr>
        </p:pic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2438F09C-0896-4BCB-B643-10CA9E0BF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43091" y="378371"/>
              <a:ext cx="784722" cy="784722"/>
            </a:xfrm>
            <a:prstGeom prst="rect">
              <a:avLst/>
            </a:prstGeom>
          </p:spPr>
        </p:pic>
      </p:grpSp>
      <p:pic>
        <p:nvPicPr>
          <p:cNvPr id="27" name="그림 26">
            <a:extLst>
              <a:ext uri="{FF2B5EF4-FFF2-40B4-BE49-F238E27FC236}">
                <a16:creationId xmlns:a16="http://schemas.microsoft.com/office/drawing/2014/main" id="{84E04E09-F74E-495B-A8C3-499C57584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83" y="2278889"/>
            <a:ext cx="784722" cy="784722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BEC8F0BA-11E1-40FE-8351-6E64A8C68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195" y="2278889"/>
            <a:ext cx="784722" cy="78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4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</Words>
  <Application>Microsoft Office PowerPoint</Application>
  <PresentationFormat>와이드스크린</PresentationFormat>
  <Paragraphs>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배스킨라빈스 B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김지원</dc:creator>
  <cp:lastModifiedBy>ym</cp:lastModifiedBy>
  <cp:revision>5</cp:revision>
  <dcterms:created xsi:type="dcterms:W3CDTF">2020-03-03T00:40:08Z</dcterms:created>
  <dcterms:modified xsi:type="dcterms:W3CDTF">2020-03-09T02:34:08Z</dcterms:modified>
</cp:coreProperties>
</file>