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6"/>
  </p:notesMasterIdLst>
  <p:sldIdLst>
    <p:sldId id="291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7">
          <p15:clr>
            <a:srgbClr val="A4A3A4"/>
          </p15:clr>
        </p15:guide>
        <p15:guide id="2" pos="3837">
          <p15:clr>
            <a:srgbClr val="A4A3A4"/>
          </p15:clr>
        </p15:guide>
        <p15:guide id="3" pos="27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C4FE"/>
    <a:srgbClr val="F48666"/>
    <a:srgbClr val="F34FD0"/>
    <a:srgbClr val="4D4D4D"/>
    <a:srgbClr val="6D7578"/>
    <a:srgbClr val="E49692"/>
    <a:srgbClr val="FFEFBD"/>
    <a:srgbClr val="E6E6E6"/>
    <a:srgbClr val="FFFDF1"/>
    <a:srgbClr val="DD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6" autoAdjust="0"/>
    <p:restoredTop sz="96370" autoAdjust="0"/>
  </p:normalViewPr>
  <p:slideViewPr>
    <p:cSldViewPr>
      <p:cViewPr varScale="1">
        <p:scale>
          <a:sx n="86" d="100"/>
          <a:sy n="86" d="100"/>
        </p:scale>
        <p:origin x="300" y="45"/>
      </p:cViewPr>
      <p:guideLst>
        <p:guide orient="horz" pos="2157"/>
        <p:guide pos="3837"/>
        <p:guide pos="2727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20022"/>
    </p:cViewPr>
  </p:sorterViewPr>
  <p:notesViewPr>
    <p:cSldViewPr>
      <p:cViewPr varScale="1">
        <p:scale>
          <a:sx n="87" d="100"/>
          <a:sy n="87" d="100"/>
        </p:scale>
        <p:origin x="2988" y="84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94E129BD-09BD-4796-9ACF-D3A18F9337AE}" type="datetime1">
              <a:rPr lang="ko-KR" altLang="en-US"/>
              <a:pPr lvl="0">
                <a:defRPr lang="ko-KR" altLang="en-US"/>
              </a:pPr>
              <a:t>2019-02-07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813800B7-9BE0-40F3-837E-4386620749F5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>
              <a:defRPr/>
            </a:pPr>
            <a:r>
              <a:rPr lang="ko-KR" altLang="en-US"/>
              <a:t>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A61A13A-CBA8-4FA3-84CD-AABAA9B5072A}" type="datetime1">
              <a:rPr lang="ko-KR" altLang="en-US"/>
              <a:pPr lvl="0">
                <a:defRPr/>
              </a:pPr>
              <a:t>2019-02-07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746D28DF-0F5F-49F4-965A-98BB97679F68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본문" type="vertTx" preserve="1">
  <p:cSld name="제목 및 세로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A61A13A-CBA8-4FA3-84CD-AABAA9B5072A}" type="datetime1">
              <a:rPr lang="ko-KR" altLang="en-US"/>
              <a:pPr lvl="0">
                <a:defRPr lang="ko-KR" altLang="en-US"/>
              </a:pPr>
              <a:t>2019-02-07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746D28DF-0F5F-49F4-965A-98BB97679F6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A61A13A-CBA8-4FA3-84CD-AABAA9B5072A}" type="datetime1">
              <a:rPr lang="ko-KR" altLang="en-US"/>
              <a:pPr lvl="0">
                <a:defRPr lang="ko-KR" altLang="en-US"/>
              </a:pPr>
              <a:t>2019-02-07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746D28DF-0F5F-49F4-965A-98BB97679F6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A61A13A-CBA8-4FA3-84CD-AABAA9B5072A}" type="datetime1">
              <a:rPr lang="ko-KR" altLang="en-US"/>
              <a:pPr lvl="0">
                <a:defRPr/>
              </a:pPr>
              <a:t>2019-02-07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746D28DF-0F5F-49F4-965A-98BB97679F68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A61A13A-CBA8-4FA3-84CD-AABAA9B5072A}" type="datetime1">
              <a:rPr lang="ko-KR" altLang="en-US"/>
              <a:pPr lvl="0">
                <a:defRPr lang="ko-KR" altLang="en-US"/>
              </a:pPr>
              <a:t>2019-02-07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746D28DF-0F5F-49F4-965A-98BB97679F6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A61A13A-CBA8-4FA3-84CD-AABAA9B5072A}" type="datetime1">
              <a:rPr lang="ko-KR" altLang="en-US"/>
              <a:pPr lvl="0">
                <a:defRPr lang="ko-KR" altLang="en-US"/>
              </a:pPr>
              <a:t>2019-02-07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746D28DF-0F5F-49F4-965A-98BB97679F6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A61A13A-CBA8-4FA3-84CD-AABAA9B5072A}" type="datetime1">
              <a:rPr lang="ko-KR" altLang="en-US"/>
              <a:pPr lvl="0">
                <a:defRPr lang="ko-KR" altLang="en-US"/>
              </a:pPr>
              <a:t>2019-02-07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746D28DF-0F5F-49F4-965A-98BB97679F6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A61A13A-CBA8-4FA3-84CD-AABAA9B5072A}" type="datetime1">
              <a:rPr lang="ko-KR" altLang="en-US"/>
              <a:pPr lvl="0">
                <a:defRPr lang="ko-KR" altLang="en-US"/>
              </a:pPr>
              <a:t>2019-02-07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746D28DF-0F5F-49F4-965A-98BB97679F6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A61A13A-CBA8-4FA3-84CD-AABAA9B5072A}" type="datetime1">
              <a:rPr lang="ko-KR" altLang="en-US"/>
              <a:pPr lvl="0">
                <a:defRPr lang="ko-KR" altLang="en-US"/>
              </a:pPr>
              <a:t>2019-02-07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746D28DF-0F5F-49F4-965A-98BB97679F6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및 설명" type="objTx" preserve="1">
  <p:cSld name="내용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A61A13A-CBA8-4FA3-84CD-AABAA9B5072A}" type="datetime1">
              <a:rPr lang="ko-KR" altLang="en-US"/>
              <a:pPr lvl="0">
                <a:defRPr lang="ko-KR" altLang="en-US"/>
              </a:pPr>
              <a:t>2019-02-07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746D28DF-0F5F-49F4-965A-98BB97679F6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FA61A13A-CBA8-4FA3-84CD-AABAA9B5072A}" type="datetime1">
              <a:rPr lang="ko-KR" altLang="en-US"/>
              <a:pPr lvl="0">
                <a:defRPr lang="ko-KR" altLang="en-US"/>
              </a:pPr>
              <a:t>2019-02-07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746D28DF-0F5F-49F4-965A-98BB97679F6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테마"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/>
            </a:pPr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FA61A13A-CBA8-4FA3-84CD-AABAA9B5072A}" type="datetime1">
              <a:rPr lang="ko-KR" altLang="en-US"/>
              <a:pPr lvl="0">
                <a:defRPr/>
              </a:pPr>
              <a:t>2019-02-07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746D28DF-0F5F-49F4-965A-98BB97679F68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725B77B6-6A68-4625-9256-93F8B5470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31031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96A39E-AC8C-45A1-AC11-E8ADA60AC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AB30F0D1-09FC-428A-9DB4-3448497A6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0350033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96A39E-AC8C-45A1-AC11-E8ADA60AC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33313786-419A-455F-8918-A0BB496718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8" y="0"/>
            <a:ext cx="12196188" cy="6860356"/>
          </a:xfrm>
        </p:spPr>
      </p:pic>
    </p:spTree>
    <p:extLst>
      <p:ext uri="{BB962C8B-B14F-4D97-AF65-F5344CB8AC3E}">
        <p14:creationId xmlns:p14="http://schemas.microsoft.com/office/powerpoint/2010/main" val="39647006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96A39E-AC8C-45A1-AC11-E8ADA60AC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8591F943-019D-4331-8CA1-7CD66C4E60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2524394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96A39E-AC8C-45A1-AC11-E8ADA60AC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BF8B523B-3DF1-43CE-B56E-D88B5C865B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8659313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96A39E-AC8C-45A1-AC11-E8ADA60AC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6B9156B0-A28F-4A42-A608-6840A95712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2101492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96A39E-AC8C-45A1-AC11-E8ADA60AC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342CCAC0-E5BB-493D-B429-9E5958A48B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6902534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96A39E-AC8C-45A1-AC11-E8ADA60AC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DC009CE1-F310-47A3-89C0-92EAB46EC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8205850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96A39E-AC8C-45A1-AC11-E8ADA60AC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A5819DEF-7370-40EC-8929-A1BCC009BA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9296761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96A39E-AC8C-45A1-AC11-E8ADA60AC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2F3EAE61-38C3-4E84-B59F-4698C621F3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2961209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96A39E-AC8C-45A1-AC11-E8ADA60AC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0BA547B6-030F-4FBB-AEAD-85DB8B2A06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4917332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96A39E-AC8C-45A1-AC11-E8ADA60AC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E244923A-F541-455E-A955-4335A9D2B8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5611207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96A39E-AC8C-45A1-AC11-E8ADA60AC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FE82AD60-0EC3-4921-ADE0-89B9FCE1AE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0510139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96A39E-AC8C-45A1-AC11-E8ADA60AC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916F9444-40B8-491E-BCE9-361F19A278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6983317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0</Words>
  <Application>Microsoft Office PowerPoint</Application>
  <PresentationFormat>와이드스크린</PresentationFormat>
  <Paragraphs>0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9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>LG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eunji ko</dc:creator>
  <cp:lastModifiedBy>hk seo</cp:lastModifiedBy>
  <cp:revision>641</cp:revision>
  <dcterms:created xsi:type="dcterms:W3CDTF">2017-01-16T09:40:47Z</dcterms:created>
  <dcterms:modified xsi:type="dcterms:W3CDTF">2019-02-06T17:16:20Z</dcterms:modified>
  <cp:version>0906.0100.01</cp:version>
</cp:coreProperties>
</file>