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배달의민족 주아" panose="02020603020101020101" pitchFamily="18" charset="-127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D29"/>
    <a:srgbClr val="FFFB5A"/>
    <a:srgbClr val="DE57FF"/>
    <a:srgbClr val="FF3600"/>
    <a:srgbClr val="F3A7E5"/>
    <a:srgbClr val="E3E3E3"/>
    <a:srgbClr val="A7EB3D"/>
    <a:srgbClr val="5742A9"/>
    <a:srgbClr val="FF8201"/>
    <a:srgbClr val="5DA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12134,'0'0'0,"0"0"-929,0 0 433,0 0 448,0 0 48,0 0-2913,48-38-2066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11189,'0'0'608,"0"0"-608,0 0 0,0 0 337,0 0-129,0 0-208,-15 10-224,15-10-769,0 0-672,0 0-2000,0 0-1138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56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15319,'31'-8'0,"-18"8"-176,-9-4-16,-4 2 112,0 0 48,0 0-945,0-2-655,0 0-1890,-4 0-3153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12134,'0'0'0,"0"0"-929,0 0 433,0 0 448,0 0 48,0 0-2913,48-38-2066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49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11189,'0'0'608,"0"0"-608,0 0 0,0 0 337,0 0-129,0 0-208,-15 10-224,15-10-769,0 0-672,0 0-2000,0 0-1138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30T06:56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15319,'31'-8'0,"-18"8"-176,-9-4-16,-4 2 112,0 0 48,0 0-945,0-2-655,0 0-1890,-4 0-3153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709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49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14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06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88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45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46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57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8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00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D18D-D7B8-431D-A4D0-8FD0B4411697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5D36-87FD-4994-8E43-1C9A3F0C015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19634" y="6628798"/>
            <a:ext cx="14157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321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5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7945AFA3-EB35-4731-9B2C-D7A27CB74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FA1DE4B-17C7-4390-9677-FCC530539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6764" y="941333"/>
            <a:ext cx="6497891" cy="1494196"/>
          </a:xfrm>
        </p:spPr>
        <p:txBody>
          <a:bodyPr>
            <a:noAutofit/>
          </a:bodyPr>
          <a:lstStyle/>
          <a:p>
            <a:pPr algn="r"/>
            <a:r>
              <a:rPr lang="ko-KR" altLang="en-US" sz="10000" dirty="0">
                <a:solidFill>
                  <a:srgbClr val="5742A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우연한 것들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2ACD1F-6E9E-4DAE-81A7-08380EECB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834" y="2354717"/>
            <a:ext cx="5204821" cy="1655762"/>
          </a:xfrm>
        </p:spPr>
        <p:txBody>
          <a:bodyPr>
            <a:normAutofit/>
          </a:bodyPr>
          <a:lstStyle/>
          <a:p>
            <a:pPr algn="r"/>
            <a:r>
              <a:rPr lang="ko-KR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부제목을 입력하세요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14:cNvPr>
              <p14:cNvContentPartPr/>
              <p14:nvPr/>
            </p14:nvContentPartPr>
            <p14:xfrm>
              <a:off x="7970638" y="1914184"/>
              <a:ext cx="18000" cy="1440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3291" y="1910861"/>
                <a:ext cx="28653" cy="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14:cNvPr>
              <p14:cNvContentPartPr/>
              <p14:nvPr/>
            </p14:nvContentPartPr>
            <p14:xfrm>
              <a:off x="10250138" y="3952108"/>
              <a:ext cx="5760" cy="3960"/>
            </p14:xfrm>
          </p:contentPart>
        </mc:Choice>
        <mc:Fallback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2938" y="3944908"/>
                <a:ext cx="201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14:cNvPr>
              <p14:cNvContentPartPr/>
              <p14:nvPr/>
            </p14:nvContentPartPr>
            <p14:xfrm>
              <a:off x="4041781" y="2690668"/>
              <a:ext cx="17640" cy="111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3141" y="2686348"/>
                <a:ext cx="3456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2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47C311-0D5B-4CE0-B018-EEEE82E47B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83" y="-257452"/>
            <a:ext cx="9644699" cy="7687746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17076A4-EFFD-4289-84F8-13708D73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68" y="339986"/>
            <a:ext cx="7689727" cy="107076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5400" dirty="0">
                <a:solidFill>
                  <a:srgbClr val="5742A9"/>
                </a:solidFill>
              </a:rPr>
              <a:t>제목을 입력하세요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6E113F-F17B-490E-8880-4C996F27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B0EE66-797B-47A8-A46E-49812AA591DA}"/>
              </a:ext>
            </a:extLst>
          </p:cNvPr>
          <p:cNvSpPr/>
          <p:nvPr/>
        </p:nvSpPr>
        <p:spPr>
          <a:xfrm>
            <a:off x="2090481" y="248704"/>
            <a:ext cx="7886700" cy="1070767"/>
          </a:xfrm>
          <a:prstGeom prst="rect">
            <a:avLst/>
          </a:prstGeom>
          <a:solidFill>
            <a:srgbClr val="A7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539C10AD-35C2-4A1A-983D-5C172AEFFCA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747">
            <a:off x="1646385" y="5396313"/>
            <a:ext cx="1724012" cy="12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2457A7F-8BA5-4774-A6D2-8B3F5BC432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3406" y="586467"/>
            <a:ext cx="7465142" cy="56850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67A3E17-4BA3-4A88-881F-ED381274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740" y="607759"/>
            <a:ext cx="6711992" cy="643992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solidFill>
                  <a:srgbClr val="5742A9"/>
                </a:solidFill>
              </a:rPr>
              <a:t>제목을 입력하세요</a:t>
            </a:r>
            <a:r>
              <a:rPr lang="en-US" altLang="ko-KR" sz="4000" dirty="0">
                <a:solidFill>
                  <a:srgbClr val="5742A9"/>
                </a:solidFill>
              </a:rPr>
              <a:t>.</a:t>
            </a:r>
            <a:endParaRPr lang="ko-KR" altLang="en-US" sz="4000" dirty="0">
              <a:solidFill>
                <a:srgbClr val="5742A9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5F3EB6A-8737-4D45-B6FD-AB3DC2D1F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93660" y="1525875"/>
            <a:ext cx="3729478" cy="4873625"/>
          </a:xfrm>
        </p:spPr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8413D1-DFED-40A8-8B68-29190605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3259" y="1525875"/>
            <a:ext cx="3729478" cy="4874925"/>
          </a:xfrm>
        </p:spPr>
        <p:txBody>
          <a:bodyPr/>
          <a:lstStyle/>
          <a:p>
            <a:r>
              <a:rPr lang="ko-KR" altLang="en-US" dirty="0"/>
              <a:t>어쩌고 저쩌고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415A51-2E3C-48E5-BE59-DA4B81C35CBD}"/>
              </a:ext>
            </a:extLst>
          </p:cNvPr>
          <p:cNvSpPr/>
          <p:nvPr/>
        </p:nvSpPr>
        <p:spPr>
          <a:xfrm>
            <a:off x="1993661" y="457200"/>
            <a:ext cx="8204679" cy="918116"/>
          </a:xfrm>
          <a:prstGeom prst="rect">
            <a:avLst/>
          </a:prstGeom>
          <a:solidFill>
            <a:srgbClr val="A7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65A6940F-3E1B-4994-BFE5-47265B0F82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2" y="5567037"/>
            <a:ext cx="1514119" cy="11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0665789-1414-4ECB-9E56-3D34290196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4056" y="936272"/>
            <a:ext cx="6158391" cy="568506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2457A7F-8BA5-4774-A6D2-8B3F5BC432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23" y="936272"/>
            <a:ext cx="6158391" cy="56850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67A3E17-4BA3-4A88-881F-ED381274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611" y="748146"/>
            <a:ext cx="2822412" cy="643992"/>
          </a:xfrm>
        </p:spPr>
        <p:txBody>
          <a:bodyPr>
            <a:normAutofit fontScale="90000"/>
          </a:bodyPr>
          <a:lstStyle/>
          <a:p>
            <a:r>
              <a:rPr lang="ko-KR" altLang="en-US" sz="3000" dirty="0">
                <a:solidFill>
                  <a:srgbClr val="5742A9"/>
                </a:solidFill>
              </a:rPr>
              <a:t>제목을 입력하세요</a:t>
            </a:r>
            <a:r>
              <a:rPr lang="en-US" altLang="ko-KR" sz="3000" dirty="0">
                <a:solidFill>
                  <a:srgbClr val="5742A9"/>
                </a:solidFill>
              </a:rPr>
              <a:t>.</a:t>
            </a:r>
            <a:endParaRPr lang="ko-KR" altLang="en-US" sz="3000" dirty="0">
              <a:solidFill>
                <a:srgbClr val="5742A9"/>
              </a:solidFill>
            </a:endParaRPr>
          </a:p>
        </p:txBody>
      </p:sp>
      <p:pic>
        <p:nvPicPr>
          <p:cNvPr id="15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56E1E5BC-6544-40AD-B94A-C527E75709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6010"/>
          <a:stretch>
            <a:fillRect/>
          </a:stretch>
        </p:blipFill>
        <p:spPr>
          <a:xfrm>
            <a:off x="2073275" y="1400001"/>
            <a:ext cx="3729303" cy="2460800"/>
          </a:xfr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8413D1-DFED-40A8-8B68-29190605D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3100" y="4019855"/>
            <a:ext cx="3729478" cy="2077374"/>
          </a:xfrm>
          <a:solidFill>
            <a:schemeClr val="bg1">
              <a:alpha val="64000"/>
            </a:schemeClr>
          </a:solidFill>
          <a:ln>
            <a:noFill/>
          </a:ln>
        </p:spPr>
        <p:txBody>
          <a:bodyPr/>
          <a:lstStyle/>
          <a:p>
            <a:r>
              <a:rPr lang="ko-KR" altLang="en-US" dirty="0"/>
              <a:t>어쩌고 저쩌고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415A51-2E3C-48E5-BE59-DA4B81C35CBD}"/>
              </a:ext>
            </a:extLst>
          </p:cNvPr>
          <p:cNvSpPr/>
          <p:nvPr/>
        </p:nvSpPr>
        <p:spPr>
          <a:xfrm>
            <a:off x="2414891" y="748147"/>
            <a:ext cx="3045896" cy="715299"/>
          </a:xfrm>
          <a:prstGeom prst="rect">
            <a:avLst/>
          </a:prstGeom>
          <a:solidFill>
            <a:srgbClr val="A7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A6B659-CFCC-4826-A14B-E08DE920EBF0}"/>
              </a:ext>
            </a:extLst>
          </p:cNvPr>
          <p:cNvSpPr/>
          <p:nvPr/>
        </p:nvSpPr>
        <p:spPr>
          <a:xfrm>
            <a:off x="6812324" y="748147"/>
            <a:ext cx="3045896" cy="715299"/>
          </a:xfrm>
          <a:prstGeom prst="rect">
            <a:avLst/>
          </a:prstGeom>
          <a:solidFill>
            <a:srgbClr val="A7E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F859068-4D7E-469A-B42A-DEBC5ECD3ADF}"/>
              </a:ext>
            </a:extLst>
          </p:cNvPr>
          <p:cNvSpPr txBox="1">
            <a:spLocks/>
          </p:cNvSpPr>
          <p:nvPr/>
        </p:nvSpPr>
        <p:spPr>
          <a:xfrm>
            <a:off x="6942044" y="748146"/>
            <a:ext cx="2822412" cy="643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000">
                <a:solidFill>
                  <a:srgbClr val="5742A9"/>
                </a:solidFill>
              </a:rPr>
              <a:t>제목을 입력하세요</a:t>
            </a:r>
            <a:r>
              <a:rPr lang="en-US" altLang="ko-KR" sz="3000">
                <a:solidFill>
                  <a:srgbClr val="5742A9"/>
                </a:solidFill>
              </a:rPr>
              <a:t>.</a:t>
            </a:r>
            <a:endParaRPr lang="ko-KR" altLang="en-US" sz="3000" dirty="0">
              <a:solidFill>
                <a:srgbClr val="5742A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F3CE43-4108-436F-9488-BFFB63AC68E1}"/>
              </a:ext>
            </a:extLst>
          </p:cNvPr>
          <p:cNvSpPr txBox="1"/>
          <p:nvPr/>
        </p:nvSpPr>
        <p:spPr>
          <a:xfrm>
            <a:off x="6475736" y="4013255"/>
            <a:ext cx="3760232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어쩌고 저쩌고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1" name="그림 10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B719EDB4-9362-476F-ACB7-3FAA76EFFC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436">
            <a:off x="6142277" y="5452080"/>
            <a:ext cx="1820670" cy="1365502"/>
          </a:xfrm>
          <a:prstGeom prst="rect">
            <a:avLst/>
          </a:prstGeom>
        </p:spPr>
      </p:pic>
      <p:pic>
        <p:nvPicPr>
          <p:cNvPr id="16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8DF123D4-E4CA-4907-8901-E88E82F12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6010"/>
          <a:stretch>
            <a:fillRect/>
          </a:stretch>
        </p:blipFill>
        <p:spPr>
          <a:xfrm>
            <a:off x="6506492" y="1431590"/>
            <a:ext cx="3729303" cy="2460800"/>
          </a:xfrm>
          <a:prstGeom prst="rect">
            <a:avLst/>
          </a:prstGeom>
        </p:spPr>
      </p:pic>
      <p:pic>
        <p:nvPicPr>
          <p:cNvPr id="14" name="그림 13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145D583C-CECD-4753-8FFE-F9991CD3EE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32" y="5567037"/>
            <a:ext cx="1514119" cy="11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6809991-2E31-4B07-B794-48C3E16E7EB5}"/>
              </a:ext>
            </a:extLst>
          </p:cNvPr>
          <p:cNvGrpSpPr/>
          <p:nvPr/>
        </p:nvGrpSpPr>
        <p:grpSpPr>
          <a:xfrm>
            <a:off x="1266549" y="150920"/>
            <a:ext cx="3737499" cy="6707080"/>
            <a:chOff x="-257452" y="150920"/>
            <a:chExt cx="3737499" cy="6707080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BAF4147-C4D6-4055-AC18-19DA94B5BA58}"/>
                </a:ext>
              </a:extLst>
            </p:cNvPr>
            <p:cNvGrpSpPr/>
            <p:nvPr/>
          </p:nvGrpSpPr>
          <p:grpSpPr>
            <a:xfrm>
              <a:off x="-257452" y="150920"/>
              <a:ext cx="3737499" cy="6707080"/>
              <a:chOff x="3986717" y="699609"/>
              <a:chExt cx="5685067" cy="6158391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C0665789-1414-4ECB-9E56-3D3429019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50055" y="936271"/>
                <a:ext cx="6158391" cy="5685067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CCA6B659-CFCC-4826-A14B-E08DE920EBF0}"/>
                  </a:ext>
                </a:extLst>
              </p:cNvPr>
              <p:cNvSpPr/>
              <p:nvPr/>
            </p:nvSpPr>
            <p:spPr>
              <a:xfrm>
                <a:off x="5049938" y="960561"/>
                <a:ext cx="3536594" cy="444077"/>
              </a:xfrm>
              <a:prstGeom prst="rect">
                <a:avLst/>
              </a:prstGeom>
              <a:solidFill>
                <a:srgbClr val="F3A7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제목 1">
                <a:extLst>
                  <a:ext uri="{FF2B5EF4-FFF2-40B4-BE49-F238E27FC236}">
                    <a16:creationId xmlns:a16="http://schemas.microsoft.com/office/drawing/2014/main" id="{2F859068-4D7E-469A-B42A-DEBC5ECD3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3120" y="700109"/>
                <a:ext cx="3094795" cy="643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ko-KR" altLang="en-US" sz="2000" dirty="0">
                    <a:solidFill>
                      <a:srgbClr val="5742A9"/>
                    </a:solidFill>
                  </a:rPr>
                  <a:t>제목을 입력하세요</a:t>
                </a:r>
                <a:r>
                  <a:rPr lang="en-US" altLang="ko-KR" sz="2000" dirty="0">
                    <a:solidFill>
                      <a:srgbClr val="5742A9"/>
                    </a:solidFill>
                  </a:rPr>
                  <a:t>.</a:t>
                </a:r>
                <a:endParaRPr lang="ko-KR" altLang="en-US" sz="2000" dirty="0">
                  <a:solidFill>
                    <a:srgbClr val="5742A9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C37638-69C0-4B79-B2F9-4067C5454523}"/>
                  </a:ext>
                </a:extLst>
              </p:cNvPr>
              <p:cNvSpPr txBox="1"/>
              <p:nvPr/>
            </p:nvSpPr>
            <p:spPr>
              <a:xfrm>
                <a:off x="4911667" y="4322879"/>
                <a:ext cx="3835168" cy="186514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어쩌고 저쩌고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p:grpSp>
        <p:pic>
          <p:nvPicPr>
            <p:cNvPr id="26" name="그림 25" descr="벡터그래픽이(가) 표시된 사진&#10;&#10;높은 신뢰도로 생성된 설명">
              <a:extLst>
                <a:ext uri="{FF2B5EF4-FFF2-40B4-BE49-F238E27FC236}">
                  <a16:creationId xmlns:a16="http://schemas.microsoft.com/office/drawing/2014/main" id="{15202E92-5344-4E0E-BEED-28EB456D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1" y="5567036"/>
              <a:ext cx="1514119" cy="1135589"/>
            </a:xfrm>
            <a:prstGeom prst="rect">
              <a:avLst/>
            </a:prstGeom>
          </p:spPr>
        </p:pic>
      </p:grpSp>
      <p:pic>
        <p:nvPicPr>
          <p:cNvPr id="43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185B192C-9F19-4FE9-98C8-D359C828E5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40543" b="6010"/>
          <a:stretch/>
        </p:blipFill>
        <p:spPr>
          <a:xfrm>
            <a:off x="2028514" y="1277487"/>
            <a:ext cx="2217302" cy="2460800"/>
          </a:xfr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6FA7CDD8-36A3-4E1B-8280-7EDA5CF743DB}"/>
              </a:ext>
            </a:extLst>
          </p:cNvPr>
          <p:cNvGrpSpPr/>
          <p:nvPr/>
        </p:nvGrpSpPr>
        <p:grpSpPr>
          <a:xfrm>
            <a:off x="4235335" y="150920"/>
            <a:ext cx="3737499" cy="6707080"/>
            <a:chOff x="-257452" y="150920"/>
            <a:chExt cx="3737499" cy="6707080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59B9B4D-83AA-49A9-9B01-68BAA3B86E1B}"/>
                </a:ext>
              </a:extLst>
            </p:cNvPr>
            <p:cNvGrpSpPr/>
            <p:nvPr/>
          </p:nvGrpSpPr>
          <p:grpSpPr>
            <a:xfrm>
              <a:off x="-257452" y="150920"/>
              <a:ext cx="3737499" cy="6707080"/>
              <a:chOff x="3986717" y="699609"/>
              <a:chExt cx="5685067" cy="6158391"/>
            </a:xfrm>
          </p:grpSpPr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45AB4225-6782-48D0-AD42-99C2C7D71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50055" y="936271"/>
                <a:ext cx="6158391" cy="5685067"/>
              </a:xfrm>
              <a:prstGeom prst="rect">
                <a:avLst/>
              </a:prstGeom>
            </p:spPr>
          </p:pic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44BEE9C7-AEF8-4AB5-AE34-5EDF542B2EED}"/>
                  </a:ext>
                </a:extLst>
              </p:cNvPr>
              <p:cNvSpPr/>
              <p:nvPr/>
            </p:nvSpPr>
            <p:spPr>
              <a:xfrm>
                <a:off x="5049938" y="960561"/>
                <a:ext cx="3536594" cy="444077"/>
              </a:xfrm>
              <a:prstGeom prst="rect">
                <a:avLst/>
              </a:prstGeom>
              <a:solidFill>
                <a:srgbClr val="A7E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0" name="제목 1">
                <a:extLst>
                  <a:ext uri="{FF2B5EF4-FFF2-40B4-BE49-F238E27FC236}">
                    <a16:creationId xmlns:a16="http://schemas.microsoft.com/office/drawing/2014/main" id="{FFF347F9-E6BD-4C71-81D4-7C9F027AD3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3120" y="700109"/>
                <a:ext cx="3094795" cy="643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ko-KR" altLang="en-US" sz="2000" dirty="0">
                    <a:solidFill>
                      <a:srgbClr val="5742A9"/>
                    </a:solidFill>
                  </a:rPr>
                  <a:t>제목을 입력하세요</a:t>
                </a:r>
                <a:r>
                  <a:rPr lang="en-US" altLang="ko-KR" sz="2000" dirty="0">
                    <a:solidFill>
                      <a:srgbClr val="5742A9"/>
                    </a:solidFill>
                  </a:rPr>
                  <a:t>.</a:t>
                </a:r>
                <a:endParaRPr lang="ko-KR" altLang="en-US" sz="2000" dirty="0">
                  <a:solidFill>
                    <a:srgbClr val="5742A9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F4E8DC0-A6DE-4A94-8D9E-60FF77DADF91}"/>
                  </a:ext>
                </a:extLst>
              </p:cNvPr>
              <p:cNvSpPr txBox="1"/>
              <p:nvPr/>
            </p:nvSpPr>
            <p:spPr>
              <a:xfrm>
                <a:off x="4911667" y="4322879"/>
                <a:ext cx="3835168" cy="186514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어쩌고 저쩌고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p:grpSp>
        <p:pic>
          <p:nvPicPr>
            <p:cNvPr id="47" name="그림 46" descr="벡터그래픽이(가) 표시된 사진&#10;&#10;높은 신뢰도로 생성된 설명">
              <a:extLst>
                <a:ext uri="{FF2B5EF4-FFF2-40B4-BE49-F238E27FC236}">
                  <a16:creationId xmlns:a16="http://schemas.microsoft.com/office/drawing/2014/main" id="{7DD350C0-A29C-4849-8C8B-32BA5A9C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1" y="5567036"/>
              <a:ext cx="1514119" cy="1135589"/>
            </a:xfrm>
            <a:prstGeom prst="rect">
              <a:avLst/>
            </a:prstGeom>
          </p:spPr>
        </p:pic>
      </p:grpSp>
      <p:pic>
        <p:nvPicPr>
          <p:cNvPr id="52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D6202C1A-15BE-4678-901E-B90489594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40543" b="6010"/>
          <a:stretch/>
        </p:blipFill>
        <p:spPr>
          <a:xfrm>
            <a:off x="5157929" y="1122112"/>
            <a:ext cx="2217302" cy="2460800"/>
          </a:xfrm>
          <a:prstGeom prst="rect">
            <a:avLst/>
          </a:prstGeom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E5208163-CFB1-4C32-BD0A-1C3175733A1F}"/>
              </a:ext>
            </a:extLst>
          </p:cNvPr>
          <p:cNvGrpSpPr/>
          <p:nvPr/>
        </p:nvGrpSpPr>
        <p:grpSpPr>
          <a:xfrm>
            <a:off x="7176733" y="163809"/>
            <a:ext cx="3737499" cy="6707080"/>
            <a:chOff x="-257452" y="150920"/>
            <a:chExt cx="3737499" cy="6707080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651D4081-0501-4D65-8E95-4AFB08B9EC27}"/>
                </a:ext>
              </a:extLst>
            </p:cNvPr>
            <p:cNvGrpSpPr/>
            <p:nvPr/>
          </p:nvGrpSpPr>
          <p:grpSpPr>
            <a:xfrm>
              <a:off x="-257452" y="150920"/>
              <a:ext cx="3737499" cy="6707080"/>
              <a:chOff x="3986717" y="699609"/>
              <a:chExt cx="5685067" cy="6158391"/>
            </a:xfrm>
          </p:grpSpPr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id="{926D750B-AFA2-4E18-8DAD-2D366F37C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750055" y="936271"/>
                <a:ext cx="6158391" cy="5685067"/>
              </a:xfrm>
              <a:prstGeom prst="rect">
                <a:avLst/>
              </a:prstGeom>
            </p:spPr>
          </p:pic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193D166B-7DEF-4F64-B750-DB4BEF0CEAE8}"/>
                  </a:ext>
                </a:extLst>
              </p:cNvPr>
              <p:cNvSpPr/>
              <p:nvPr/>
            </p:nvSpPr>
            <p:spPr>
              <a:xfrm>
                <a:off x="5049938" y="960561"/>
                <a:ext cx="3536594" cy="444077"/>
              </a:xfrm>
              <a:prstGeom prst="rect">
                <a:avLst/>
              </a:prstGeom>
              <a:solidFill>
                <a:srgbClr val="FAE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제목 1">
                <a:extLst>
                  <a:ext uri="{FF2B5EF4-FFF2-40B4-BE49-F238E27FC236}">
                    <a16:creationId xmlns:a16="http://schemas.microsoft.com/office/drawing/2014/main" id="{F3FED864-FDCE-45D2-AF99-361E4534D0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3120" y="700109"/>
                <a:ext cx="3094795" cy="643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ko-KR" altLang="en-US" sz="2000" dirty="0">
                    <a:solidFill>
                      <a:srgbClr val="5742A9"/>
                    </a:solidFill>
                  </a:rPr>
                  <a:t>제목을 입력하세요</a:t>
                </a:r>
                <a:r>
                  <a:rPr lang="en-US" altLang="ko-KR" sz="2000" dirty="0">
                    <a:solidFill>
                      <a:srgbClr val="5742A9"/>
                    </a:solidFill>
                  </a:rPr>
                  <a:t>.</a:t>
                </a:r>
                <a:endParaRPr lang="ko-KR" altLang="en-US" sz="2000" dirty="0">
                  <a:solidFill>
                    <a:srgbClr val="5742A9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D0F15B6-36F6-4B97-9CA2-0336EE13D0FF}"/>
                  </a:ext>
                </a:extLst>
              </p:cNvPr>
              <p:cNvSpPr txBox="1"/>
              <p:nvPr/>
            </p:nvSpPr>
            <p:spPr>
              <a:xfrm>
                <a:off x="4911667" y="4322879"/>
                <a:ext cx="3835168" cy="186514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어쩌고 저쩌고</a:t>
                </a:r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p:grpSp>
        <p:pic>
          <p:nvPicPr>
            <p:cNvPr id="55" name="그림 54" descr="벡터그래픽이(가) 표시된 사진&#10;&#10;높은 신뢰도로 생성된 설명">
              <a:extLst>
                <a:ext uri="{FF2B5EF4-FFF2-40B4-BE49-F238E27FC236}">
                  <a16:creationId xmlns:a16="http://schemas.microsoft.com/office/drawing/2014/main" id="{F9C92639-5F20-4F51-83F8-10C289074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31" y="5567036"/>
              <a:ext cx="1514119" cy="1135589"/>
            </a:xfrm>
            <a:prstGeom prst="rect">
              <a:avLst/>
            </a:prstGeom>
          </p:spPr>
        </p:pic>
      </p:grpSp>
      <p:pic>
        <p:nvPicPr>
          <p:cNvPr id="60" name="그림 개체 틀 14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B8CEEAC3-E943-4708-B86C-3EE733C1E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r="40543" b="6010"/>
          <a:stretch/>
        </p:blipFill>
        <p:spPr>
          <a:xfrm>
            <a:off x="7938698" y="1290376"/>
            <a:ext cx="2217302" cy="2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B6BF358-34D0-4186-935B-814BC2398439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6242244" y="2840991"/>
            <a:ext cx="479285" cy="650791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8671EAF-F6CB-4283-97BE-73EF90374E81}"/>
              </a:ext>
            </a:extLst>
          </p:cNvPr>
          <p:cNvCxnSpPr>
            <a:cxnSpLocks/>
          </p:cNvCxnSpPr>
          <p:nvPr/>
        </p:nvCxnSpPr>
        <p:spPr>
          <a:xfrm>
            <a:off x="6325459" y="4485552"/>
            <a:ext cx="201468" cy="647554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B0EE66-797B-47A8-A46E-49812AA591DA}"/>
              </a:ext>
            </a:extLst>
          </p:cNvPr>
          <p:cNvSpPr/>
          <p:nvPr/>
        </p:nvSpPr>
        <p:spPr>
          <a:xfrm>
            <a:off x="2090481" y="248704"/>
            <a:ext cx="7886700" cy="1070767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17076A4-EFFD-4289-84F8-13708D73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68" y="339986"/>
            <a:ext cx="7689727" cy="1070767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ko-KR" altLang="en-US" sz="5400" dirty="0">
                <a:solidFill>
                  <a:srgbClr val="5742A9"/>
                </a:solidFill>
              </a:rPr>
              <a:t>제목을 입력하세요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301FB8-F541-49C3-ACF0-24C0C1222CC3}"/>
              </a:ext>
            </a:extLst>
          </p:cNvPr>
          <p:cNvGrpSpPr/>
          <p:nvPr/>
        </p:nvGrpSpPr>
        <p:grpSpPr>
          <a:xfrm>
            <a:off x="4320013" y="2645544"/>
            <a:ext cx="3507085" cy="2343705"/>
            <a:chOff x="3067032" y="2610033"/>
            <a:chExt cx="3507085" cy="234370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AF2D5AC-258A-4207-868A-FEB3B62A3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26149" r="23592" b="52492"/>
            <a:stretch/>
          </p:blipFill>
          <p:spPr>
            <a:xfrm rot="2014169">
              <a:off x="3067032" y="2610033"/>
              <a:ext cx="3507085" cy="234370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E786BC-53D5-42B2-9380-6273B4566544}"/>
                </a:ext>
              </a:extLst>
            </p:cNvPr>
            <p:cNvSpPr txBox="1"/>
            <p:nvPr/>
          </p:nvSpPr>
          <p:spPr>
            <a:xfrm>
              <a:off x="3832240" y="3565958"/>
              <a:ext cx="1762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chemeClr val="bg1"/>
                  </a:solidFill>
                  <a:latin typeface="+mj-ea"/>
                  <a:ea typeface="+mj-ea"/>
                </a:rPr>
                <a:t>마인드맵</a:t>
              </a:r>
              <a:endParaRPr lang="ko-KR" altLang="en-US" sz="28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7C9E1C8B-48B4-4570-9CE7-6DAC1F498359}"/>
              </a:ext>
            </a:extLst>
          </p:cNvPr>
          <p:cNvCxnSpPr>
            <a:cxnSpLocks/>
          </p:cNvCxnSpPr>
          <p:nvPr/>
        </p:nvCxnSpPr>
        <p:spPr>
          <a:xfrm>
            <a:off x="4024066" y="3064611"/>
            <a:ext cx="720375" cy="345460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FA8950F-DC76-48B7-B2AE-40D22EE48FDF}"/>
              </a:ext>
            </a:extLst>
          </p:cNvPr>
          <p:cNvCxnSpPr>
            <a:cxnSpLocks/>
          </p:cNvCxnSpPr>
          <p:nvPr/>
        </p:nvCxnSpPr>
        <p:spPr>
          <a:xfrm flipV="1">
            <a:off x="3964502" y="4052753"/>
            <a:ext cx="1120719" cy="558601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D4DB67D-6EFF-4BCD-89F4-A601CBD3E7A1}"/>
              </a:ext>
            </a:extLst>
          </p:cNvPr>
          <p:cNvCxnSpPr>
            <a:cxnSpLocks/>
          </p:cNvCxnSpPr>
          <p:nvPr/>
        </p:nvCxnSpPr>
        <p:spPr>
          <a:xfrm>
            <a:off x="7050099" y="3893855"/>
            <a:ext cx="1081767" cy="228240"/>
          </a:xfrm>
          <a:prstGeom prst="line">
            <a:avLst/>
          </a:prstGeom>
          <a:ln w="76200">
            <a:solidFill>
              <a:srgbClr val="5DA8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6930322-BB6A-409D-89EF-17B034A5A425}"/>
              </a:ext>
            </a:extLst>
          </p:cNvPr>
          <p:cNvGrpSpPr/>
          <p:nvPr/>
        </p:nvGrpSpPr>
        <p:grpSpPr>
          <a:xfrm>
            <a:off x="2466698" y="1988598"/>
            <a:ext cx="1775534" cy="1260628"/>
            <a:chOff x="942698" y="1988598"/>
            <a:chExt cx="1775534" cy="1260628"/>
          </a:xfrm>
          <a:solidFill>
            <a:srgbClr val="A7EB3D"/>
          </a:solidFill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C5E4A97-259D-4F80-8A08-CC4F94086292}"/>
                </a:ext>
              </a:extLst>
            </p:cNvPr>
            <p:cNvSpPr/>
            <p:nvPr/>
          </p:nvSpPr>
          <p:spPr>
            <a:xfrm>
              <a:off x="942698" y="1988598"/>
              <a:ext cx="1775534" cy="12606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11C22F-2323-4AA0-BF40-A5BA1420535D}"/>
                </a:ext>
              </a:extLst>
            </p:cNvPr>
            <p:cNvSpPr txBox="1"/>
            <p:nvPr/>
          </p:nvSpPr>
          <p:spPr>
            <a:xfrm>
              <a:off x="1305017" y="2405849"/>
              <a:ext cx="10031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E935EFD-0DEC-470B-87D9-BAB9916C624C}"/>
              </a:ext>
            </a:extLst>
          </p:cNvPr>
          <p:cNvGrpSpPr/>
          <p:nvPr/>
        </p:nvGrpSpPr>
        <p:grpSpPr>
          <a:xfrm>
            <a:off x="7973877" y="3607029"/>
            <a:ext cx="1775534" cy="1260628"/>
            <a:chOff x="664967" y="4280517"/>
            <a:chExt cx="1775534" cy="1260628"/>
          </a:xfrm>
          <a:solidFill>
            <a:srgbClr val="A7EB3D"/>
          </a:solidFill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C390BCFA-B4ED-4139-B961-FE8CE8EAB40F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9C0862-9863-45C2-A2CA-5FAFEE4CE4D4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4B1E6C98-998D-4482-86B3-6EF7F1CCECB4}"/>
              </a:ext>
            </a:extLst>
          </p:cNvPr>
          <p:cNvGrpSpPr/>
          <p:nvPr/>
        </p:nvGrpSpPr>
        <p:grpSpPr>
          <a:xfrm>
            <a:off x="5740035" y="4996554"/>
            <a:ext cx="1775534" cy="1260628"/>
            <a:chOff x="664967" y="4280517"/>
            <a:chExt cx="1775534" cy="1260628"/>
          </a:xfrm>
          <a:solidFill>
            <a:srgbClr val="A7EB3D"/>
          </a:solidFill>
        </p:grpSpPr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D73B300C-082F-43AF-A541-6324447733CF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F34C99-4AFB-4375-BF74-B09183581206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32C90C96-47ED-49B9-A005-D31DB09FA8B0}"/>
              </a:ext>
            </a:extLst>
          </p:cNvPr>
          <p:cNvGrpSpPr/>
          <p:nvPr/>
        </p:nvGrpSpPr>
        <p:grpSpPr>
          <a:xfrm>
            <a:off x="2461220" y="4426641"/>
            <a:ext cx="1775534" cy="1260628"/>
            <a:chOff x="664967" y="4280517"/>
            <a:chExt cx="1775534" cy="1260628"/>
          </a:xfrm>
          <a:solidFill>
            <a:srgbClr val="A7EB3D"/>
          </a:solidFill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1B6C6CFB-560B-4F7C-939F-C330F8C9A783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0E6B5D-AC19-48DF-9BCD-02A5F78BE192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C7CB2AD-490A-4507-B09B-C96C361CEE43}"/>
              </a:ext>
            </a:extLst>
          </p:cNvPr>
          <p:cNvGrpSpPr/>
          <p:nvPr/>
        </p:nvGrpSpPr>
        <p:grpSpPr>
          <a:xfrm>
            <a:off x="6302709" y="1662333"/>
            <a:ext cx="1775534" cy="1260628"/>
            <a:chOff x="664967" y="4280517"/>
            <a:chExt cx="1775534" cy="1260628"/>
          </a:xfrm>
          <a:solidFill>
            <a:srgbClr val="A7EB3D"/>
          </a:solidFill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DBFC09B7-FA65-4369-9C9D-D39973649D1E}"/>
                </a:ext>
              </a:extLst>
            </p:cNvPr>
            <p:cNvSpPr/>
            <p:nvPr/>
          </p:nvSpPr>
          <p:spPr>
            <a:xfrm>
              <a:off x="664967" y="4280517"/>
              <a:ext cx="1775534" cy="12606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D70ED1-CBB1-449B-8BE6-A195CEB1BE22}"/>
                </a:ext>
              </a:extLst>
            </p:cNvPr>
            <p:cNvSpPr txBox="1"/>
            <p:nvPr/>
          </p:nvSpPr>
          <p:spPr>
            <a:xfrm>
              <a:off x="1039758" y="4611353"/>
              <a:ext cx="100317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/>
                <a:t>텍스트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64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051DEB-7856-4FFE-AA9F-D142BFAB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CD1432F-D777-478D-9AD7-2520CC0A3C6E}"/>
              </a:ext>
            </a:extLst>
          </p:cNvPr>
          <p:cNvGrpSpPr/>
          <p:nvPr/>
        </p:nvGrpSpPr>
        <p:grpSpPr>
          <a:xfrm>
            <a:off x="2179283" y="2938509"/>
            <a:ext cx="3143862" cy="1953088"/>
            <a:chOff x="2113" y="1522551"/>
            <a:chExt cx="3265586" cy="1306234"/>
          </a:xfrm>
        </p:grpSpPr>
        <p:sp>
          <p:nvSpPr>
            <p:cNvPr id="13" name="화살표: 갈매기형 수장 12">
              <a:extLst>
                <a:ext uri="{FF2B5EF4-FFF2-40B4-BE49-F238E27FC236}">
                  <a16:creationId xmlns:a16="http://schemas.microsoft.com/office/drawing/2014/main" id="{6CF94DEC-1E43-4091-B624-62B2FCB9C45C}"/>
                </a:ext>
              </a:extLst>
            </p:cNvPr>
            <p:cNvSpPr/>
            <p:nvPr/>
          </p:nvSpPr>
          <p:spPr>
            <a:xfrm>
              <a:off x="2113" y="1522551"/>
              <a:ext cx="3265586" cy="1306234"/>
            </a:xfrm>
            <a:prstGeom prst="chevron">
              <a:avLst/>
            </a:prstGeom>
            <a:solidFill>
              <a:srgbClr val="FF36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14" name="화살표: 갈매기형 수장 4">
              <a:extLst>
                <a:ext uri="{FF2B5EF4-FFF2-40B4-BE49-F238E27FC236}">
                  <a16:creationId xmlns:a16="http://schemas.microsoft.com/office/drawing/2014/main" id="{7FAC0568-82C4-4C1A-8A3D-75CD710EE3E8}"/>
                </a:ext>
              </a:extLst>
            </p:cNvPr>
            <p:cNvSpPr txBox="1"/>
            <p:nvPr/>
          </p:nvSpPr>
          <p:spPr>
            <a:xfrm>
              <a:off x="655230" y="1522551"/>
              <a:ext cx="1959352" cy="13062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39370" rIns="0" bIns="39370" numCol="1" spcCol="1270" anchor="ctr" anchorCtr="0">
              <a:noAutofit/>
            </a:bodyPr>
            <a:lstStyle/>
            <a:p>
              <a:pPr algn="ctr" defTabSz="27559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6200" dirty="0"/>
                <a:t>어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D716E9F-B709-4327-B022-F01F068D5BBE}"/>
              </a:ext>
            </a:extLst>
          </p:cNvPr>
          <p:cNvGrpSpPr/>
          <p:nvPr/>
        </p:nvGrpSpPr>
        <p:grpSpPr>
          <a:xfrm>
            <a:off x="4898619" y="2938510"/>
            <a:ext cx="2710436" cy="1953087"/>
            <a:chOff x="2843173" y="1633581"/>
            <a:chExt cx="2710436" cy="1084174"/>
          </a:xfrm>
        </p:grpSpPr>
        <p:sp>
          <p:nvSpPr>
            <p:cNvPr id="11" name="화살표: 갈매기형 수장 10">
              <a:extLst>
                <a:ext uri="{FF2B5EF4-FFF2-40B4-BE49-F238E27FC236}">
                  <a16:creationId xmlns:a16="http://schemas.microsoft.com/office/drawing/2014/main" id="{7328B8FF-F863-4742-B684-E63E27177004}"/>
                </a:ext>
              </a:extLst>
            </p:cNvPr>
            <p:cNvSpPr/>
            <p:nvPr/>
          </p:nvSpPr>
          <p:spPr>
            <a:xfrm>
              <a:off x="2843173" y="1633581"/>
              <a:ext cx="2710436" cy="1084174"/>
            </a:xfrm>
            <a:prstGeom prst="chevron">
              <a:avLst/>
            </a:prstGeom>
            <a:solidFill>
              <a:srgbClr val="DE57FF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ko-KR" altLang="en-US" dirty="0"/>
            </a:p>
          </p:txBody>
        </p:sp>
        <p:sp>
          <p:nvSpPr>
            <p:cNvPr id="12" name="화살표: 갈매기형 수장 6">
              <a:extLst>
                <a:ext uri="{FF2B5EF4-FFF2-40B4-BE49-F238E27FC236}">
                  <a16:creationId xmlns:a16="http://schemas.microsoft.com/office/drawing/2014/main" id="{AB250715-E4C0-42A3-B586-3FF73327A896}"/>
                </a:ext>
              </a:extLst>
            </p:cNvPr>
            <p:cNvSpPr txBox="1"/>
            <p:nvPr/>
          </p:nvSpPr>
          <p:spPr>
            <a:xfrm>
              <a:off x="3385260" y="1633581"/>
              <a:ext cx="1626262" cy="108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0" bIns="32385" numCol="1" spcCol="1270" anchor="ctr" anchorCtr="0">
              <a:noAutofit/>
            </a:bodyPr>
            <a:lstStyle/>
            <a:p>
              <a:pPr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5100" dirty="0" err="1"/>
                <a:t>쩌</a:t>
              </a:r>
              <a:endParaRPr lang="ko-KR" altLang="en-US" sz="51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37A745C-BA7F-41B1-8A9A-7923C0CB5A97}"/>
              </a:ext>
            </a:extLst>
          </p:cNvPr>
          <p:cNvGrpSpPr/>
          <p:nvPr/>
        </p:nvGrpSpPr>
        <p:grpSpPr>
          <a:xfrm>
            <a:off x="7229595" y="2938510"/>
            <a:ext cx="2710436" cy="1953087"/>
            <a:chOff x="5174149" y="1633581"/>
            <a:chExt cx="2710436" cy="1084174"/>
          </a:xfrm>
        </p:grpSpPr>
        <p:sp>
          <p:nvSpPr>
            <p:cNvPr id="9" name="화살표: 갈매기형 수장 8">
              <a:extLst>
                <a:ext uri="{FF2B5EF4-FFF2-40B4-BE49-F238E27FC236}">
                  <a16:creationId xmlns:a16="http://schemas.microsoft.com/office/drawing/2014/main" id="{F7111530-6FF3-438C-9491-D43DD87D584B}"/>
                </a:ext>
              </a:extLst>
            </p:cNvPr>
            <p:cNvSpPr/>
            <p:nvPr/>
          </p:nvSpPr>
          <p:spPr>
            <a:xfrm>
              <a:off x="5174149" y="1633581"/>
              <a:ext cx="2710436" cy="1084174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화살표: 갈매기형 수장 8">
              <a:extLst>
                <a:ext uri="{FF2B5EF4-FFF2-40B4-BE49-F238E27FC236}">
                  <a16:creationId xmlns:a16="http://schemas.microsoft.com/office/drawing/2014/main" id="{3F2F02DC-6EBB-43D3-AF28-C318DA45963B}"/>
                </a:ext>
              </a:extLst>
            </p:cNvPr>
            <p:cNvSpPr txBox="1"/>
            <p:nvPr/>
          </p:nvSpPr>
          <p:spPr>
            <a:xfrm>
              <a:off x="5716236" y="1633581"/>
              <a:ext cx="1626262" cy="108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0" bIns="32385" numCol="1" spcCol="1270" anchor="ctr" anchorCtr="0">
              <a:noAutofit/>
            </a:bodyPr>
            <a:lstStyle/>
            <a:p>
              <a:pPr algn="ctr" defTabSz="22669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5100" dirty="0"/>
                <a:t>고</a:t>
              </a:r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13087E-4022-4CC8-A69D-4E661689A646}"/>
              </a:ext>
            </a:extLst>
          </p:cNvPr>
          <p:cNvSpPr/>
          <p:nvPr/>
        </p:nvSpPr>
        <p:spPr>
          <a:xfrm>
            <a:off x="2053331" y="430987"/>
            <a:ext cx="7886700" cy="1070767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0B27C6D3-8460-43B0-AB94-EFFD86C89769}"/>
              </a:ext>
            </a:extLst>
          </p:cNvPr>
          <p:cNvSpPr txBox="1">
            <a:spLocks/>
          </p:cNvSpPr>
          <p:nvPr/>
        </p:nvSpPr>
        <p:spPr>
          <a:xfrm>
            <a:off x="2151818" y="522269"/>
            <a:ext cx="7689727" cy="10707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>
                <a:solidFill>
                  <a:srgbClr val="5742A9"/>
                </a:solidFill>
              </a:rPr>
              <a:t>제목을 입력하세요</a:t>
            </a:r>
            <a:endParaRPr lang="ko-KR" altLang="en-US" sz="5400" dirty="0">
              <a:solidFill>
                <a:srgbClr val="5742A9"/>
              </a:solidFill>
            </a:endParaRPr>
          </a:p>
        </p:txBody>
      </p:sp>
      <p:pic>
        <p:nvPicPr>
          <p:cNvPr id="17" name="그림 16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4C64B778-8278-4B1F-95F7-353761078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5555">
            <a:off x="6832847" y="-589828"/>
            <a:ext cx="3805561" cy="28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벡터그래픽이(가) 표시된 사진&#10;&#10;높은 신뢰도로 생성된 설명">
            <a:extLst>
              <a:ext uri="{FF2B5EF4-FFF2-40B4-BE49-F238E27FC236}">
                <a16:creationId xmlns:a16="http://schemas.microsoft.com/office/drawing/2014/main" id="{4EC1D908-57AF-432F-8378-AC90C1EC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33" y="1228448"/>
            <a:ext cx="5868140" cy="44011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14:cNvPr>
              <p14:cNvContentPartPr/>
              <p14:nvPr/>
            </p14:nvContentPartPr>
            <p14:xfrm>
              <a:off x="7970638" y="1914184"/>
              <a:ext cx="18000" cy="14400"/>
            </p14:xfrm>
          </p:contentPart>
        </mc:Choice>
        <mc:Fallback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45A7197B-61FB-4D8E-A976-6E3120579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3291" y="1910861"/>
                <a:ext cx="28653" cy="25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14:cNvPr>
              <p14:cNvContentPartPr/>
              <p14:nvPr/>
            </p14:nvContentPartPr>
            <p14:xfrm>
              <a:off x="10250138" y="3952108"/>
              <a:ext cx="5760" cy="3960"/>
            </p14:xfrm>
          </p:contentPart>
        </mc:Choice>
        <mc:Fallback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10EEDBC9-E41C-41FD-9F93-C9DA47E9C6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42938" y="3944908"/>
                <a:ext cx="201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FFA1DE4B-17C7-4390-9677-FCC530539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248" y="1828187"/>
            <a:ext cx="6497891" cy="1494196"/>
          </a:xfrm>
        </p:spPr>
        <p:txBody>
          <a:bodyPr>
            <a:noAutofit/>
          </a:bodyPr>
          <a:lstStyle/>
          <a:p>
            <a:pPr algn="r"/>
            <a:r>
              <a:rPr lang="en-US" altLang="ko-KR" sz="10000" dirty="0">
                <a:solidFill>
                  <a:srgbClr val="5742A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Thank you.</a:t>
            </a:r>
            <a:endParaRPr lang="ko-KR" altLang="en-US" sz="10000" dirty="0">
              <a:solidFill>
                <a:srgbClr val="5742A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14:cNvPr>
              <p14:cNvContentPartPr/>
              <p14:nvPr/>
            </p14:nvContentPartPr>
            <p14:xfrm>
              <a:off x="4041781" y="2690668"/>
              <a:ext cx="17640" cy="11160"/>
            </p14:xfrm>
          </p:contentPart>
        </mc:Choice>
        <mc:Fallback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2EAEFF8E-3844-43A4-95A1-9D6DC02D10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3141" y="2686348"/>
                <a:ext cx="3456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45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52</Words>
  <Application>Microsoft Office PowerPoint</Application>
  <PresentationFormat>와이드스크린</PresentationFormat>
  <Paragraphs>43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Calibri Light</vt:lpstr>
      <vt:lpstr>배달의민족 주아</vt:lpstr>
      <vt:lpstr>맑은 고딕</vt:lpstr>
      <vt:lpstr>Arial</vt:lpstr>
      <vt:lpstr>Calibri</vt:lpstr>
      <vt:lpstr>Office 테마</vt:lpstr>
      <vt:lpstr>우연한 것들</vt:lpstr>
      <vt:lpstr>제목을 입력하세요</vt:lpstr>
      <vt:lpstr>제목을 입력하세요.</vt:lpstr>
      <vt:lpstr>제목을 입력하세요.</vt:lpstr>
      <vt:lpstr>PowerPoint 프레젠테이션</vt:lpstr>
      <vt:lpstr>제목을 입력하세요</vt:lpstr>
      <vt:lpstr>PowerPoint 프레젠테이션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우연한 것들</dc:title>
  <dc:creator>남궁주혜</dc:creator>
  <cp:lastModifiedBy>김 차명</cp:lastModifiedBy>
  <cp:revision>21</cp:revision>
  <dcterms:created xsi:type="dcterms:W3CDTF">2018-10-30T06:47:19Z</dcterms:created>
  <dcterms:modified xsi:type="dcterms:W3CDTF">2018-11-05T00:16:20Z</dcterms:modified>
</cp:coreProperties>
</file>