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1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96662"/>
  </p:normalViewPr>
  <p:slideViewPr>
    <p:cSldViewPr>
      <p:cViewPr varScale="1">
        <p:scale>
          <a:sx n="100" d="100"/>
          <a:sy n="100" d="100"/>
        </p:scale>
        <p:origin x="1284" y="48"/>
      </p:cViewPr>
      <p:guideLst>
        <p:guide orient="horz" pos="2154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2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viewProps" Target="viewProps.xml"  /><Relationship Id="rId11" Type="http://schemas.openxmlformats.org/officeDocument/2006/relationships/theme" Target="theme/theme1.xml"  /><Relationship Id="rId12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presProps" Target="presProp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85558" cy="500931"/>
          </a:xfrm>
          <a:prstGeom prst="rect">
            <a:avLst/>
          </a:prstGeom>
        </p:spPr>
        <p:txBody>
          <a:bodyPr vert="horz" lIns="93461" tIns="46730" rIns="93461" bIns="4673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0931"/>
          </a:xfrm>
          <a:prstGeom prst="rect">
            <a:avLst/>
          </a:prstGeom>
        </p:spPr>
        <p:txBody>
          <a:bodyPr vert="horz" lIns="93461" tIns="46730" rIns="93461" bIns="46730"/>
          <a:lstStyle>
            <a:lvl1pPr algn="r">
              <a:defRPr sz="1200"/>
            </a:lvl1pPr>
          </a:lstStyle>
          <a:p>
            <a:pPr lvl="0">
              <a:defRPr/>
            </a:pPr>
            <a:fld id="{411FF5C4-483C-425D-A930-39D5208638C5}" type="datetime1">
              <a:rPr lang="ko-KR" altLang="en-US"/>
              <a:pPr lvl="0">
                <a:defRPr/>
              </a:pPr>
              <a:t>2020-04-05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61" tIns="46730" rIns="93461" bIns="4673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759658"/>
            <a:ext cx="5511800" cy="4510014"/>
          </a:xfrm>
          <a:prstGeom prst="rect">
            <a:avLst/>
          </a:prstGeom>
        </p:spPr>
        <p:txBody>
          <a:bodyPr vert="horz" lIns="93461" tIns="46730" rIns="93461" bIns="4673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315"/>
            <a:ext cx="2985558" cy="500931"/>
          </a:xfrm>
          <a:prstGeom prst="rect">
            <a:avLst/>
          </a:prstGeom>
        </p:spPr>
        <p:txBody>
          <a:bodyPr vert="horz" lIns="93461" tIns="46730" rIns="93461" bIns="4673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315"/>
            <a:ext cx="2985558" cy="500931"/>
          </a:xfrm>
          <a:prstGeom prst="rect">
            <a:avLst/>
          </a:prstGeom>
        </p:spPr>
        <p:txBody>
          <a:bodyPr vert="horz" lIns="93461" tIns="46730" rIns="93461" bIns="46730" anchor="b"/>
          <a:lstStyle>
            <a:lvl1pPr algn="r">
              <a:defRPr sz="1200"/>
            </a:lvl1pPr>
          </a:lstStyle>
          <a:p>
            <a:pPr lvl="0">
              <a:defRPr/>
            </a:pPr>
            <a:fld id="{A419F833-A42B-4ACE-B686-B33BE5FFA1AA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35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44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13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561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3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33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07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40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19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130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6039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defRPr>
            </a:lvl1pPr>
          </a:lstStyle>
          <a:p>
            <a:fld id="{F67D1848-FCB2-496A-BC57-FCD57C6BD3D7}" type="datetimeFigureOut">
              <a:rPr lang="ko-KR" altLang="en-US" smtClean="0"/>
              <a:pPr/>
              <a:t>2020-02-28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defRPr>
            </a:lvl1pPr>
          </a:lstStyle>
          <a:p>
            <a:fld id="{25508322-A562-4CCA-AAC6-4A66102011D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306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a옛날목욕탕L" panose="02020600000000000000" pitchFamily="18" charset="-127"/>
          <a:ea typeface="a옛날목욕탕L" panose="02020600000000000000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옛날목욕탕L" panose="02020600000000000000" pitchFamily="18" charset="-127"/>
          <a:ea typeface="a옛날목욕탕L" panose="02020600000000000000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옛날목욕탕L" panose="02020600000000000000" pitchFamily="18" charset="-127"/>
          <a:ea typeface="a옛날목욕탕L" panose="02020600000000000000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옛날목욕탕L" panose="02020600000000000000" pitchFamily="18" charset="-127"/>
          <a:ea typeface="a옛날목욕탕L" panose="02020600000000000000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옛날목욕탕L" panose="02020600000000000000" pitchFamily="18" charset="-127"/>
          <a:ea typeface="a옛날목욕탕L" panose="02020600000000000000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옛날목욕탕L" panose="02020600000000000000" pitchFamily="18" charset="-127"/>
          <a:ea typeface="a옛날목욕탕L" panose="02020600000000000000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4.png"  /><Relationship Id="rId2" Type="http://schemas.openxmlformats.org/officeDocument/2006/relationships/image" Target="../media/image3.jpe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Relationship Id="rId5" Type="http://schemas.openxmlformats.org/officeDocument/2006/relationships/image" Target="../media/image6.png"  /><Relationship Id="rId6" Type="http://schemas.openxmlformats.org/officeDocument/2006/relationships/image" Target="../media/image6.png"  /><Relationship Id="rId7" Type="http://schemas.openxmlformats.org/officeDocument/2006/relationships/image" Target="../media/image4.png"  /><Relationship Id="rId8" Type="http://schemas.openxmlformats.org/officeDocument/2006/relationships/image" Target="../media/image7.png"  /><Relationship Id="rId9" Type="http://schemas.openxmlformats.org/officeDocument/2006/relationships/image" Target="../media/image7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Relationship Id="rId6" Type="http://schemas.openxmlformats.org/officeDocument/2006/relationships/image" Target="../media/image11.png"  /><Relationship Id="rId7" Type="http://schemas.openxmlformats.org/officeDocument/2006/relationships/image" Target="../media/image12.png"  /><Relationship Id="rId8" Type="http://schemas.openxmlformats.org/officeDocument/2006/relationships/image" Target="../media/image13.png"  /><Relationship Id="rId9" Type="http://schemas.openxmlformats.org/officeDocument/2006/relationships/image" Target="../media/image1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Relationship Id="rId5" Type="http://schemas.openxmlformats.org/officeDocument/2006/relationships/image" Target="../media/image17.png"  /><Relationship Id="rId6" Type="http://schemas.openxmlformats.org/officeDocument/2006/relationships/image" Target="../media/image17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openxmlformats.org/officeDocument/2006/relationships/image" Target="../media/image20.png"  /><Relationship Id="rId5" Type="http://schemas.openxmlformats.org/officeDocument/2006/relationships/image" Target="../media/image21.png"  /><Relationship Id="rId6" Type="http://schemas.openxmlformats.org/officeDocument/2006/relationships/image" Target="../media/image2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33661" y="295976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25" name="모서리가 둥근 직사각형 4"/>
          <p:cNvSpPr/>
          <p:nvPr/>
        </p:nvSpPr>
        <p:spPr>
          <a:xfrm>
            <a:off x="133661" y="3574793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26" name=""/>
          <p:cNvSpPr txBox="1"/>
          <p:nvPr/>
        </p:nvSpPr>
        <p:spPr>
          <a:xfrm>
            <a:off x="2483768" y="4041224"/>
            <a:ext cx="5256584" cy="176712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11000" b="1"/>
              <a:t>1</a:t>
            </a:r>
            <a:r>
              <a:rPr lang="ko-KR" altLang="en-US" sz="11000" b="1"/>
              <a:t>인 </a:t>
            </a:r>
            <a:r>
              <a:rPr lang="en-US" altLang="ko-KR" sz="11000" b="1"/>
              <a:t>1</a:t>
            </a:r>
            <a:r>
              <a:rPr lang="ko-KR" altLang="en-US" sz="11000" b="1"/>
              <a:t>역</a:t>
            </a:r>
            <a:endParaRPr lang="ko-KR" altLang="en-US" sz="11000" b="1"/>
          </a:p>
        </p:txBody>
      </p:sp>
      <p:sp>
        <p:nvSpPr>
          <p:cNvPr id="9230" name=""/>
          <p:cNvSpPr txBox="1"/>
          <p:nvPr/>
        </p:nvSpPr>
        <p:spPr>
          <a:xfrm>
            <a:off x="1043608" y="959371"/>
            <a:ext cx="7848872" cy="14615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9000" b="1"/>
              <a:t>주인을 찾아요</a:t>
            </a:r>
            <a:endParaRPr lang="ko-KR" altLang="en-US" sz="9000" b="1"/>
          </a:p>
        </p:txBody>
      </p:sp>
      <p:pic>
        <p:nvPicPr>
          <p:cNvPr id="9238" name=""/>
          <p:cNvPicPr>
            <a:picLocks noChangeAspect="1"/>
          </p:cNvPicPr>
          <p:nvPr/>
        </p:nvPicPr>
        <p:blipFill rotWithShape="1">
          <a:blip r:embed="rId2"/>
          <a:srcRect t="22740"/>
          <a:stretch>
            <a:fillRect/>
          </a:stretch>
        </p:blipFill>
        <p:spPr>
          <a:xfrm rot="20240912">
            <a:off x="230894" y="102425"/>
            <a:ext cx="1342057" cy="1467860"/>
          </a:xfrm>
          <a:prstGeom prst="rect">
            <a:avLst/>
          </a:prstGeom>
        </p:spPr>
      </p:pic>
      <p:pic>
        <p:nvPicPr>
          <p:cNvPr id="924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51520" y="3519259"/>
            <a:ext cx="2718052" cy="2718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33661" y="295976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25" name="모서리가 둥근 직사각형 4"/>
          <p:cNvSpPr/>
          <p:nvPr/>
        </p:nvSpPr>
        <p:spPr>
          <a:xfrm>
            <a:off x="133661" y="3574793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26" name=""/>
          <p:cNvSpPr txBox="1"/>
          <p:nvPr/>
        </p:nvSpPr>
        <p:spPr>
          <a:xfrm>
            <a:off x="1835696" y="4351327"/>
            <a:ext cx="6696744" cy="130992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8000" b="1"/>
              <a:t>주변 소독하기</a:t>
            </a:r>
            <a:endParaRPr lang="ko-KR" altLang="en-US" sz="8000" b="1"/>
          </a:p>
        </p:txBody>
      </p:sp>
      <p:pic>
        <p:nvPicPr>
          <p:cNvPr id="9243" name=""/>
          <p:cNvPicPr>
            <a:picLocks noChangeAspect="1"/>
          </p:cNvPicPr>
          <p:nvPr/>
        </p:nvPicPr>
        <p:blipFill rotWithShape="1">
          <a:blip r:embed="rId2"/>
          <a:srcRect l="26140" t="16420" r="47150" b="4930"/>
          <a:stretch>
            <a:fillRect/>
          </a:stretch>
        </p:blipFill>
        <p:spPr>
          <a:xfrm>
            <a:off x="769293" y="3839869"/>
            <a:ext cx="1083024" cy="2253427"/>
          </a:xfrm>
          <a:prstGeom prst="rect">
            <a:avLst/>
          </a:prstGeom>
        </p:spPr>
      </p:pic>
      <p:pic>
        <p:nvPicPr>
          <p:cNvPr id="924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68344" y="5445224"/>
            <a:ext cx="1152128" cy="1152128"/>
          </a:xfrm>
          <a:prstGeom prst="rect">
            <a:avLst/>
          </a:prstGeom>
        </p:spPr>
      </p:pic>
      <p:sp>
        <p:nvSpPr>
          <p:cNvPr id="9250" name=""/>
          <p:cNvSpPr txBox="1"/>
          <p:nvPr/>
        </p:nvSpPr>
        <p:spPr>
          <a:xfrm>
            <a:off x="2376234" y="965453"/>
            <a:ext cx="6444209" cy="146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9000" b="1"/>
              <a:t>우산 정리</a:t>
            </a:r>
            <a:endParaRPr lang="ko-KR" altLang="en-US" sz="9000" b="1"/>
          </a:p>
        </p:txBody>
      </p:sp>
      <p:pic>
        <p:nvPicPr>
          <p:cNvPr id="9251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767724">
            <a:off x="1182260" y="94648"/>
            <a:ext cx="1195671" cy="3040647"/>
          </a:xfrm>
          <a:prstGeom prst="rect">
            <a:avLst/>
          </a:prstGeom>
        </p:spPr>
      </p:pic>
      <p:pic>
        <p:nvPicPr>
          <p:cNvPr id="9252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547570" y="2060848"/>
            <a:ext cx="1080120" cy="1080120"/>
          </a:xfrm>
          <a:prstGeom prst="rect">
            <a:avLst/>
          </a:prstGeom>
        </p:spPr>
      </p:pic>
      <p:pic>
        <p:nvPicPr>
          <p:cNvPr id="9253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8123634" y="1628800"/>
            <a:ext cx="864096" cy="864096"/>
          </a:xfrm>
          <a:prstGeom prst="rect">
            <a:avLst/>
          </a:prstGeom>
        </p:spPr>
      </p:pic>
      <p:pic>
        <p:nvPicPr>
          <p:cNvPr id="9254" name="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8172400" y="5013176"/>
            <a:ext cx="1008111" cy="1008111"/>
          </a:xfrm>
          <a:prstGeom prst="rect">
            <a:avLst/>
          </a:prstGeom>
        </p:spPr>
      </p:pic>
      <p:pic>
        <p:nvPicPr>
          <p:cNvPr id="9255" name=""/>
          <p:cNvPicPr>
            <a:picLocks noChangeAspect="1"/>
          </p:cNvPicPr>
          <p:nvPr/>
        </p:nvPicPr>
        <p:blipFill rotWithShape="1">
          <a:blip r:embed="rId8"/>
          <a:srcRect t="42860" r="56280" b="19050"/>
          <a:stretch>
            <a:fillRect/>
          </a:stretch>
        </p:blipFill>
        <p:spPr>
          <a:xfrm>
            <a:off x="-28575" y="677838"/>
            <a:ext cx="864096" cy="752916"/>
          </a:xfrm>
          <a:prstGeom prst="rect">
            <a:avLst/>
          </a:prstGeom>
        </p:spPr>
      </p:pic>
      <p:pic>
        <p:nvPicPr>
          <p:cNvPr id="9256" name=""/>
          <p:cNvPicPr>
            <a:picLocks noChangeAspect="1"/>
          </p:cNvPicPr>
          <p:nvPr/>
        </p:nvPicPr>
        <p:blipFill rotWithShape="1">
          <a:blip r:embed="rId9"/>
          <a:srcRect l="32790" t="2780" r="27130" b="54890"/>
          <a:stretch>
            <a:fillRect/>
          </a:stretch>
        </p:blipFill>
        <p:spPr>
          <a:xfrm>
            <a:off x="582985" y="101774"/>
            <a:ext cx="792087" cy="836712"/>
          </a:xfrm>
          <a:prstGeom prst="rect">
            <a:avLst/>
          </a:prstGeom>
        </p:spPr>
      </p:pic>
      <p:pic>
        <p:nvPicPr>
          <p:cNvPr id="9257" name="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50354" y="3563491"/>
            <a:ext cx="1152128" cy="1152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33661" y="295976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25" name="모서리가 둥근 직사각형 4"/>
          <p:cNvSpPr/>
          <p:nvPr/>
        </p:nvSpPr>
        <p:spPr>
          <a:xfrm>
            <a:off x="133661" y="3574793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30" name=""/>
          <p:cNvSpPr txBox="1"/>
          <p:nvPr/>
        </p:nvSpPr>
        <p:spPr>
          <a:xfrm>
            <a:off x="3419872" y="908720"/>
            <a:ext cx="4032448" cy="161350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0000" b="1"/>
              <a:t>손씻기</a:t>
            </a:r>
            <a:endParaRPr lang="en-US" altLang="ko-KR" sz="10000" b="1"/>
          </a:p>
        </p:txBody>
      </p:sp>
      <p:pic>
        <p:nvPicPr>
          <p:cNvPr id="924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21088148">
            <a:off x="1687833" y="3855955"/>
            <a:ext cx="1068498" cy="2229909"/>
          </a:xfrm>
          <a:prstGeom prst="rect">
            <a:avLst/>
          </a:prstGeom>
        </p:spPr>
      </p:pic>
      <p:pic>
        <p:nvPicPr>
          <p:cNvPr id="924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95536" y="0"/>
            <a:ext cx="3240360" cy="3240360"/>
          </a:xfrm>
          <a:prstGeom prst="rect">
            <a:avLst/>
          </a:prstGeom>
        </p:spPr>
      </p:pic>
      <p:sp>
        <p:nvSpPr>
          <p:cNvPr id="9242" name=""/>
          <p:cNvSpPr txBox="1"/>
          <p:nvPr/>
        </p:nvSpPr>
        <p:spPr>
          <a:xfrm>
            <a:off x="3347864" y="4191764"/>
            <a:ext cx="4032448" cy="161350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0000" b="1"/>
              <a:t>손소독</a:t>
            </a:r>
            <a:endParaRPr lang="ko-KR" altLang="en-US" sz="10000" b="1"/>
          </a:p>
        </p:txBody>
      </p:sp>
      <p:pic>
        <p:nvPicPr>
          <p:cNvPr id="924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452320" y="1556792"/>
            <a:ext cx="1579242" cy="1579242"/>
          </a:xfrm>
          <a:prstGeom prst="rect">
            <a:avLst/>
          </a:prstGeom>
        </p:spPr>
      </p:pic>
      <p:pic>
        <p:nvPicPr>
          <p:cNvPr id="9244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60407" y="124221"/>
            <a:ext cx="1148760" cy="1148760"/>
          </a:xfrm>
          <a:prstGeom prst="rect">
            <a:avLst/>
          </a:prstGeom>
        </p:spPr>
      </p:pic>
      <p:pic>
        <p:nvPicPr>
          <p:cNvPr id="9245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 rot="19437026">
            <a:off x="-45144" y="324023"/>
            <a:ext cx="1148760" cy="1148760"/>
          </a:xfrm>
          <a:prstGeom prst="rect">
            <a:avLst/>
          </a:prstGeom>
        </p:spPr>
      </p:pic>
      <p:pic>
        <p:nvPicPr>
          <p:cNvPr id="9246" name="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7407696" y="4752528"/>
            <a:ext cx="1628800" cy="1628800"/>
          </a:xfrm>
          <a:prstGeom prst="rect">
            <a:avLst/>
          </a:prstGeom>
        </p:spPr>
      </p:pic>
      <p:pic>
        <p:nvPicPr>
          <p:cNvPr id="9247" name=""/>
          <p:cNvPicPr>
            <a:picLocks noChangeAspect="1"/>
          </p:cNvPicPr>
          <p:nvPr/>
        </p:nvPicPr>
        <p:blipFill rotWithShape="1">
          <a:blip r:embed="rId8"/>
          <a:srcRect l="49150" t="44940" b="660"/>
          <a:stretch>
            <a:fillRect/>
          </a:stretch>
        </p:blipFill>
        <p:spPr>
          <a:xfrm rot="1661515">
            <a:off x="495667" y="3590766"/>
            <a:ext cx="1020622" cy="1316281"/>
          </a:xfrm>
          <a:prstGeom prst="rect">
            <a:avLst/>
          </a:prstGeom>
        </p:spPr>
      </p:pic>
      <p:pic>
        <p:nvPicPr>
          <p:cNvPr id="9248" name=""/>
          <p:cNvPicPr>
            <a:picLocks noChangeAspect="1"/>
          </p:cNvPicPr>
          <p:nvPr/>
        </p:nvPicPr>
        <p:blipFill rotWithShape="1">
          <a:blip r:embed="rId9"/>
          <a:srcRect l="49150" t="44940" b="660"/>
          <a:stretch>
            <a:fillRect/>
          </a:stretch>
        </p:blipFill>
        <p:spPr>
          <a:xfrm rot="20709982" flipH="1">
            <a:off x="-344524" y="3753737"/>
            <a:ext cx="1020622" cy="1316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33661" y="295976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25" name="모서리가 둥근 직사각형 4"/>
          <p:cNvSpPr/>
          <p:nvPr/>
        </p:nvSpPr>
        <p:spPr>
          <a:xfrm>
            <a:off x="133661" y="3574793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26" name=""/>
          <p:cNvSpPr txBox="1"/>
          <p:nvPr/>
        </p:nvSpPr>
        <p:spPr>
          <a:xfrm>
            <a:off x="1259632" y="4279289"/>
            <a:ext cx="7488832" cy="130998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8000" b="1"/>
              <a:t>안내장 바구니</a:t>
            </a:r>
            <a:endParaRPr lang="ko-KR" altLang="en-US" sz="8000" b="1"/>
          </a:p>
        </p:txBody>
      </p:sp>
      <p:sp>
        <p:nvSpPr>
          <p:cNvPr id="9230" name=""/>
          <p:cNvSpPr txBox="1"/>
          <p:nvPr/>
        </p:nvSpPr>
        <p:spPr>
          <a:xfrm>
            <a:off x="3419866" y="476672"/>
            <a:ext cx="5544622" cy="237473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7500" b="1"/>
              <a:t>  책상서랍</a:t>
            </a:r>
            <a:r>
              <a:rPr lang="en-US" altLang="ko-KR" sz="7500" b="1"/>
              <a:t>,</a:t>
            </a:r>
            <a:endParaRPr lang="en-US" altLang="ko-KR" sz="7500" b="1"/>
          </a:p>
          <a:p>
            <a:pPr>
              <a:defRPr/>
            </a:pPr>
            <a:r>
              <a:rPr lang="ko-KR" altLang="en-US" sz="7500" b="1"/>
              <a:t>사물함 정리</a:t>
            </a:r>
            <a:endParaRPr lang="ko-KR" altLang="en-US" sz="7500" b="1"/>
          </a:p>
        </p:txBody>
      </p:sp>
      <p:pic>
        <p:nvPicPr>
          <p:cNvPr id="923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20709" y="476672"/>
            <a:ext cx="2954405" cy="2448272"/>
          </a:xfrm>
          <a:prstGeom prst="rect">
            <a:avLst/>
          </a:prstGeom>
        </p:spPr>
      </p:pic>
      <p:pic>
        <p:nvPicPr>
          <p:cNvPr id="924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36733" y="250327"/>
            <a:ext cx="550890" cy="514376"/>
          </a:xfrm>
          <a:prstGeom prst="rect">
            <a:avLst/>
          </a:prstGeom>
        </p:spPr>
      </p:pic>
      <p:pic>
        <p:nvPicPr>
          <p:cNvPr id="924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20638440">
            <a:off x="166126" y="594875"/>
            <a:ext cx="626115" cy="587610"/>
          </a:xfrm>
          <a:prstGeom prst="rect">
            <a:avLst/>
          </a:prstGeom>
        </p:spPr>
      </p:pic>
      <p:pic>
        <p:nvPicPr>
          <p:cNvPr id="9244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3121" y="4293096"/>
            <a:ext cx="1368151" cy="1368151"/>
          </a:xfrm>
          <a:prstGeom prst="rect">
            <a:avLst/>
          </a:prstGeom>
        </p:spPr>
      </p:pic>
      <p:pic>
        <p:nvPicPr>
          <p:cNvPr id="9246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596336" y="4293096"/>
            <a:ext cx="1368151" cy="1368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33661" y="295976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25" name="모서리가 둥근 직사각형 4"/>
          <p:cNvSpPr/>
          <p:nvPr/>
        </p:nvSpPr>
        <p:spPr>
          <a:xfrm>
            <a:off x="133661" y="3574793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26" name=""/>
          <p:cNvSpPr txBox="1"/>
          <p:nvPr/>
        </p:nvSpPr>
        <p:spPr>
          <a:xfrm>
            <a:off x="3347863" y="3789040"/>
            <a:ext cx="6048672" cy="237592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7500" b="1"/>
              <a:t> 일반쓰레기</a:t>
            </a:r>
            <a:endParaRPr lang="ko-KR" altLang="en-US" sz="7500" b="1"/>
          </a:p>
          <a:p>
            <a:pPr>
              <a:defRPr/>
            </a:pPr>
            <a:r>
              <a:rPr lang="ko-KR" altLang="en-US" sz="7500" b="1"/>
              <a:t>재활용 구분</a:t>
            </a:r>
            <a:endParaRPr lang="ko-KR" altLang="en-US" sz="7500" b="1"/>
          </a:p>
        </p:txBody>
      </p:sp>
      <p:sp>
        <p:nvSpPr>
          <p:cNvPr id="9230" name=""/>
          <p:cNvSpPr txBox="1"/>
          <p:nvPr/>
        </p:nvSpPr>
        <p:spPr>
          <a:xfrm>
            <a:off x="2592230" y="908718"/>
            <a:ext cx="6012218" cy="153730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9500" b="1"/>
              <a:t>그림 연습</a:t>
            </a:r>
            <a:endParaRPr lang="ko-KR" altLang="en-US" sz="9500" b="1"/>
          </a:p>
        </p:txBody>
      </p:sp>
      <p:pic>
        <p:nvPicPr>
          <p:cNvPr id="9238" name=""/>
          <p:cNvPicPr>
            <a:picLocks noChangeAspect="1"/>
          </p:cNvPicPr>
          <p:nvPr/>
        </p:nvPicPr>
        <p:blipFill rotWithShape="1">
          <a:blip r:embed="rId2"/>
          <a:srcRect b="22410"/>
          <a:stretch>
            <a:fillRect/>
          </a:stretch>
        </p:blipFill>
        <p:spPr>
          <a:xfrm>
            <a:off x="467544" y="332656"/>
            <a:ext cx="2154342" cy="2645246"/>
          </a:xfrm>
          <a:prstGeom prst="rect">
            <a:avLst/>
          </a:prstGeom>
        </p:spPr>
      </p:pic>
      <p:pic>
        <p:nvPicPr>
          <p:cNvPr id="924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2840813">
            <a:off x="7169753" y="1448985"/>
            <a:ext cx="2118565" cy="2118565"/>
          </a:xfrm>
          <a:prstGeom prst="rect">
            <a:avLst/>
          </a:prstGeom>
        </p:spPr>
      </p:pic>
      <p:pic>
        <p:nvPicPr>
          <p:cNvPr id="9241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504" y="3212976"/>
            <a:ext cx="1224135" cy="1224135"/>
          </a:xfrm>
          <a:prstGeom prst="rect">
            <a:avLst/>
          </a:prstGeom>
        </p:spPr>
      </p:pic>
      <p:pic>
        <p:nvPicPr>
          <p:cNvPr id="9242" name=""/>
          <p:cNvPicPr>
            <a:picLocks noChangeAspect="1"/>
          </p:cNvPicPr>
          <p:nvPr/>
        </p:nvPicPr>
        <p:blipFill rotWithShape="1">
          <a:blip r:embed="rId5"/>
          <a:srcRect t="24390" r="52560"/>
          <a:stretch>
            <a:fillRect/>
          </a:stretch>
        </p:blipFill>
        <p:spPr>
          <a:xfrm>
            <a:off x="755576" y="4221088"/>
            <a:ext cx="1334782" cy="2068912"/>
          </a:xfrm>
          <a:prstGeom prst="rect">
            <a:avLst/>
          </a:prstGeom>
        </p:spPr>
      </p:pic>
      <p:pic>
        <p:nvPicPr>
          <p:cNvPr id="9244" name=""/>
          <p:cNvPicPr>
            <a:picLocks noChangeAspect="1"/>
          </p:cNvPicPr>
          <p:nvPr/>
        </p:nvPicPr>
        <p:blipFill rotWithShape="1">
          <a:blip r:embed="rId6"/>
          <a:srcRect l="49810"/>
          <a:stretch>
            <a:fillRect/>
          </a:stretch>
        </p:blipFill>
        <p:spPr>
          <a:xfrm>
            <a:off x="1896056" y="3645024"/>
            <a:ext cx="1412316" cy="2736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33661" y="295976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25" name="모서리가 둥근 직사각형 4"/>
          <p:cNvSpPr/>
          <p:nvPr/>
        </p:nvSpPr>
        <p:spPr>
          <a:xfrm>
            <a:off x="133661" y="3574793"/>
            <a:ext cx="8830827" cy="2772984"/>
          </a:xfrm>
          <a:prstGeom prst="roundRect">
            <a:avLst>
              <a:gd name="adj" fmla="val 16667"/>
            </a:avLst>
          </a:prstGeom>
          <a:noFill/>
          <a:ln w="203200">
            <a:solidFill>
              <a:srgbClr val="c4e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Cre초코쿠키 C"/>
              <a:ea typeface="Cre초코쿠키 C"/>
            </a:endParaRPr>
          </a:p>
        </p:txBody>
      </p:sp>
      <p:sp>
        <p:nvSpPr>
          <p:cNvPr id="9230" name=""/>
          <p:cNvSpPr txBox="1"/>
          <p:nvPr/>
        </p:nvSpPr>
        <p:spPr>
          <a:xfrm>
            <a:off x="2592226" y="908717"/>
            <a:ext cx="6012218" cy="153730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9500" b="1"/>
              <a:t>자유롭게</a:t>
            </a:r>
            <a:endParaRPr lang="ko-KR" altLang="en-US" sz="9500" b="1"/>
          </a:p>
        </p:txBody>
      </p:sp>
      <p:sp>
        <p:nvSpPr>
          <p:cNvPr id="9245" name=""/>
          <p:cNvSpPr txBox="1"/>
          <p:nvPr/>
        </p:nvSpPr>
        <p:spPr>
          <a:xfrm>
            <a:off x="2376201" y="4293096"/>
            <a:ext cx="6300253" cy="130569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8000" b="1"/>
              <a:t>만들어보세요</a:t>
            </a:r>
            <a:endParaRPr lang="ko-KR" altLang="en-US" sz="8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20</ep:Words>
  <ep:PresentationFormat>화면 슬라이드 쇼(4:3)</ep:PresentationFormat>
  <ep:Paragraphs>14</ep:Paragraphs>
  <ep:Slides>6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ep:HeadingPairs>
  <ep: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2020-02-28T09:33:42.000</dcterms:created>
  <dc:creator>jeong euiju</dc:creator>
  <cp:lastModifiedBy>audtj</cp:lastModifiedBy>
  <dcterms:modified xsi:type="dcterms:W3CDTF">2020-04-05T05:14:25.971</dcterms:modified>
  <cp:revision>48</cp:revision>
  <dc:title>PowerPoint 프레젠테이션</dc:title>
  <cp:version>1000.0000.01</cp:version>
</cp:coreProperties>
</file>