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74" r:id="rId12"/>
    <p:sldId id="266" r:id="rId13"/>
    <p:sldId id="267" r:id="rId14"/>
    <p:sldId id="275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837">
          <p15:clr>
            <a:srgbClr val="A4A3A4"/>
          </p15:clr>
        </p15:guide>
        <p15:guide id="3" pos="27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666"/>
    <a:srgbClr val="4D4D4D"/>
    <a:srgbClr val="2AC4FE"/>
    <a:srgbClr val="6D7578"/>
    <a:srgbClr val="E49692"/>
    <a:srgbClr val="FFEFBD"/>
    <a:srgbClr val="F34FD0"/>
    <a:srgbClr val="E6E6E6"/>
    <a:srgbClr val="FFFDF1"/>
    <a:srgbClr val="D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6" autoAdjust="0"/>
    <p:restoredTop sz="96370" autoAdjust="0"/>
  </p:normalViewPr>
  <p:slideViewPr>
    <p:cSldViewPr>
      <p:cViewPr varScale="1">
        <p:scale>
          <a:sx n="86" d="100"/>
          <a:sy n="86" d="100"/>
        </p:scale>
        <p:origin x="300" y="45"/>
      </p:cViewPr>
      <p:guideLst>
        <p:guide orient="horz" pos="2157"/>
        <p:guide pos="3837"/>
        <p:guide pos="2727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20022"/>
    </p:cViewPr>
  </p:sorterViewPr>
  <p:notesViewPr>
    <p:cSldViewPr>
      <p:cViewPr varScale="1">
        <p:scale>
          <a:sx n="87" d="100"/>
          <a:sy n="87" d="100"/>
        </p:scale>
        <p:origin x="2988" y="8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94E129BD-09BD-4796-9ACF-D3A18F9337AE}" type="datetime1">
              <a:rPr lang="ko-KR" altLang="en-US"/>
              <a:pPr lvl="0">
                <a:defRPr lang="ko-KR" altLang="en-US"/>
              </a:pPr>
              <a:t>2019-02-07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813800B7-9BE0-40F3-837E-4386620749F5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A61A13A-CBA8-4FA3-84CD-AABAA9B5072A}" type="datetime1">
              <a:rPr lang="ko-KR" altLang="en-US"/>
              <a:pPr lvl="0">
                <a:defRPr/>
              </a:pPr>
              <a:t>2019-02-07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746D28DF-0F5F-49F4-965A-98BB97679F68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테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FA61A13A-CBA8-4FA3-84CD-AABAA9B5072A}" type="datetime1">
              <a:rPr lang="ko-KR" altLang="en-US"/>
              <a:pPr lvl="0">
                <a:defRPr/>
              </a:pPr>
              <a:t>2019-02-07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746D28DF-0F5F-49F4-965A-98BB97679F68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8AC25B-788B-4EAC-8AFA-FC97368629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9919B9D-6FDD-4289-BB16-D7B8ACCB51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1D0503B-5F3D-4912-8972-45118BF72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3120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69F02F-10D4-4E43-B9A6-2A58AE1682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422AD74-44D4-4CDC-B313-57454311EE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D5072EC-A566-447D-B9AB-6F573DDFB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1361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B556B8-852B-446F-B292-3C9424AF67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F066A20-492C-4D18-B3D9-2528D33FEE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9395F03-7079-45FD-9C63-6829AA68B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5054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69F02F-10D4-4E43-B9A6-2A58AE1682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422AD74-44D4-4CDC-B313-57454311EE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A6B9690-645C-4C71-9F32-452A47CDF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2711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69F02F-10D4-4E43-B9A6-2A58AE1682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422AD74-44D4-4CDC-B313-57454311EE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F26CC63-9BF4-4063-9B72-93E50A667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7911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69F02F-10D4-4E43-B9A6-2A58AE1682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422AD74-44D4-4CDC-B313-57454311EE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A9EC053-FCDB-42A3-B978-DF604DFBB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1168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69F02F-10D4-4E43-B9A6-2A58AE1682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422AD74-44D4-4CDC-B313-57454311EE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CE92E81-8714-456E-B32A-020175D0A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413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69F02F-10D4-4E43-B9A6-2A58AE1682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422AD74-44D4-4CDC-B313-57454311EE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A9EC053-FCDB-42A3-B978-DF604DFBB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4100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69F02F-10D4-4E43-B9A6-2A58AE1682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422AD74-44D4-4CDC-B313-57454311EE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FAE20D0-6082-48BC-882F-B1C0E67B9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1740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69F02F-10D4-4E43-B9A6-2A58AE1682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422AD74-44D4-4CDC-B313-57454311EE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2C2E933-9499-4E6D-8603-15A5F2CF6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1282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69F02F-10D4-4E43-B9A6-2A58AE1682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422AD74-44D4-4CDC-B313-57454311EE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8B0105B-828F-47DE-B6E4-6DA110FC1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4217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69F02F-10D4-4E43-B9A6-2A58AE1682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422AD74-44D4-4CDC-B313-57454311EE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31B5C37-38F9-4C4B-9782-2A7FBD6E7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2268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69F02F-10D4-4E43-B9A6-2A58AE1682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422AD74-44D4-4CDC-B313-57454311EE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C7DDA4D-65D3-49CE-873B-DB49F5BFD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4608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69F02F-10D4-4E43-B9A6-2A58AE1682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422AD74-44D4-4CDC-B313-57454311EE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F837411-EBAE-43B0-9AFC-EB6B71D35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2285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0</Words>
  <Application>Microsoft Office PowerPoint</Application>
  <PresentationFormat>와이드스크린</PresentationFormat>
  <Paragraphs>0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>LG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eunji ko</dc:creator>
  <cp:lastModifiedBy>hk seo</cp:lastModifiedBy>
  <cp:revision>610</cp:revision>
  <dcterms:created xsi:type="dcterms:W3CDTF">2017-01-16T09:40:47Z</dcterms:created>
  <dcterms:modified xsi:type="dcterms:W3CDTF">2019-02-06T18:31:01Z</dcterms:modified>
  <cp:version>0906.0100.01</cp:version>
</cp:coreProperties>
</file>