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9" y="8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6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78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54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47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5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21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62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4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7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4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6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0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40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22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84E98-B01E-477B-8AFB-A9912100A6D6}" type="datetimeFigureOut">
              <a:rPr lang="ko-KR" altLang="en-US" smtClean="0"/>
              <a:t>2019-10-01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848B6-D4B2-4019-89E5-088F821271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556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761" y="3553089"/>
            <a:ext cx="4633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err="1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에그카도</a:t>
            </a:r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 템플릿</a:t>
            </a:r>
            <a:endParaRPr lang="ko-KR" altLang="en-US" sz="5400" dirty="0"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5586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730" y="2726817"/>
            <a:ext cx="3389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그림 </a:t>
            </a:r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/ </a:t>
            </a:r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사진</a:t>
            </a:r>
            <a:endParaRPr lang="en-US" altLang="ko-KR" sz="5400" dirty="0" smtClean="0"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3504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730" y="2726817"/>
            <a:ext cx="3389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그림 </a:t>
            </a:r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/ </a:t>
            </a:r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사진</a:t>
            </a:r>
            <a:endParaRPr lang="en-US" altLang="ko-KR" sz="5400" dirty="0" smtClean="0"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580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6418" y="2386575"/>
            <a:ext cx="6332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○ 내용을 입력하세요</a:t>
            </a:r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6417" y="3641217"/>
            <a:ext cx="6332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○ 내용을 입력하세요</a:t>
            </a:r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46416" y="4895859"/>
            <a:ext cx="6332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○ 내용을 입력하세요</a:t>
            </a:r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1511" y="800621"/>
            <a:ext cx="85924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&lt;</a:t>
            </a:r>
            <a:r>
              <a:rPr lang="ko-KR" altLang="en-US" sz="5400" dirty="0" err="1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노랑노랑</a:t>
            </a:r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 포동포동 삶은 달걀</a:t>
            </a:r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625620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6418" y="2386575"/>
            <a:ext cx="6332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○ 내용을 입력하세요</a:t>
            </a:r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6417" y="3641217"/>
            <a:ext cx="6332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○ 내용을 입력하세요</a:t>
            </a:r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46416" y="4895859"/>
            <a:ext cx="6332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○ 내용을 입력하세요</a:t>
            </a:r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60999" y="800621"/>
            <a:ext cx="82654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&lt;</a:t>
            </a:r>
            <a:r>
              <a:rPr lang="ko-KR" altLang="en-US" sz="5400" dirty="0" err="1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초록초록</a:t>
            </a:r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 부드러운 아보카도</a:t>
            </a:r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134545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6418" y="2386575"/>
            <a:ext cx="6332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○ 내용을 입력하세요</a:t>
            </a:r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6417" y="3641217"/>
            <a:ext cx="6332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○ 내용을 입력하세요</a:t>
            </a:r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46416" y="4895859"/>
            <a:ext cx="6332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○ 내용을 입력하세요</a:t>
            </a:r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1511" y="800621"/>
            <a:ext cx="8549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&lt;</a:t>
            </a:r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브라운브라운 따뜻한 </a:t>
            </a:r>
            <a:r>
              <a:rPr lang="ko-KR" altLang="en-US" sz="5400" dirty="0" err="1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호밀빵</a:t>
            </a:r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95257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1547" y="3511020"/>
            <a:ext cx="41296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Thank </a:t>
            </a:r>
            <a:r>
              <a:rPr lang="en-US" altLang="ko-KR" sz="5400" dirty="0" err="1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you:D</a:t>
            </a:r>
            <a:endParaRPr lang="en-US" altLang="ko-KR" sz="5400" dirty="0" smtClean="0"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4889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5197" y="587277"/>
            <a:ext cx="1391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목차</a:t>
            </a:r>
            <a:endParaRPr lang="ko-KR" altLang="en-US" sz="5400" dirty="0"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3486" y="1913701"/>
            <a:ext cx="6635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1. </a:t>
            </a:r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내용을 입력하세요</a:t>
            </a:r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!!!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3486" y="3315336"/>
            <a:ext cx="66976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2. </a:t>
            </a:r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내용을 입력하세요</a:t>
            </a:r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!!!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32227" y="4716971"/>
            <a:ext cx="66976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3. </a:t>
            </a:r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내용을 입력하세요</a:t>
            </a:r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!!!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489" y="694982"/>
            <a:ext cx="648708" cy="74041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925" y="694982"/>
            <a:ext cx="648708" cy="74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77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471" y="863678"/>
            <a:ext cx="7306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활동</a:t>
            </a:r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1. </a:t>
            </a:r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달걀 반숙으로 삶기</a:t>
            </a:r>
            <a:endParaRPr lang="en-US" altLang="ko-KR" sz="5400" dirty="0" smtClean="0"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1881963" y="1998921"/>
            <a:ext cx="9441711" cy="0"/>
          </a:xfrm>
          <a:prstGeom prst="line">
            <a:avLst/>
          </a:prstGeom>
          <a:ln w="38100">
            <a:solidFill>
              <a:srgbClr val="F7E2B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318773" y="2405399"/>
            <a:ext cx="5947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- </a:t>
            </a:r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신선한 달걀 고르기</a:t>
            </a:r>
            <a:endParaRPr lang="en-US" altLang="ko-KR" sz="5400" dirty="0" smtClean="0"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8773" y="3545040"/>
            <a:ext cx="6091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- </a:t>
            </a:r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물 끓이고 달걀 넣기</a:t>
            </a:r>
            <a:endParaRPr lang="en-US" altLang="ko-KR" sz="5400" dirty="0" smtClean="0"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8773" y="4684681"/>
            <a:ext cx="53270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- 5~6</a:t>
            </a:r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분 동안 삶기</a:t>
            </a:r>
            <a:endParaRPr lang="en-US" altLang="ko-KR" sz="5400" dirty="0" smtClean="0"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3260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471" y="863678"/>
            <a:ext cx="71625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활동</a:t>
            </a:r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2. </a:t>
            </a:r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아보카도 손질하기</a:t>
            </a:r>
            <a:endParaRPr lang="en-US" altLang="ko-KR" sz="5400" dirty="0" smtClean="0"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8773" y="2405399"/>
            <a:ext cx="72987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- </a:t>
            </a:r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잘 익은 아보카도 고르기</a:t>
            </a:r>
            <a:endParaRPr lang="en-US" altLang="ko-KR" sz="5400" dirty="0" smtClean="0"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8773" y="3545040"/>
            <a:ext cx="6942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- </a:t>
            </a:r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반으로 잘라서 씨 빼기</a:t>
            </a:r>
            <a:endParaRPr lang="en-US" altLang="ko-KR" sz="5400" dirty="0" smtClean="0"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8773" y="4684681"/>
            <a:ext cx="72282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- </a:t>
            </a:r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숟가락으로 살살 꺼내기</a:t>
            </a:r>
            <a:endParaRPr lang="en-US" altLang="ko-KR" sz="5400" dirty="0" smtClean="0"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1881963" y="1998921"/>
            <a:ext cx="9441711" cy="0"/>
          </a:xfrm>
          <a:prstGeom prst="line">
            <a:avLst/>
          </a:prstGeom>
          <a:ln w="38100">
            <a:solidFill>
              <a:srgbClr val="BFCCB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959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1963" y="1998921"/>
            <a:ext cx="9441711" cy="0"/>
          </a:xfrm>
          <a:prstGeom prst="line">
            <a:avLst/>
          </a:prstGeom>
          <a:ln w="38100">
            <a:solidFill>
              <a:srgbClr val="D7C7B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893471" y="863678"/>
            <a:ext cx="5367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활동</a:t>
            </a:r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3. </a:t>
            </a:r>
            <a:r>
              <a:rPr lang="ko-KR" altLang="en-US" sz="5400" dirty="0" err="1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호밀빵</a:t>
            </a:r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 굽기</a:t>
            </a:r>
            <a:endParaRPr lang="en-US" altLang="ko-KR" sz="5400" dirty="0" smtClean="0"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8773" y="2405399"/>
            <a:ext cx="65293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- </a:t>
            </a:r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맛있는 </a:t>
            </a:r>
            <a:r>
              <a:rPr lang="ko-KR" altLang="en-US" sz="5400" dirty="0" err="1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호밀빵</a:t>
            </a:r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 고르기</a:t>
            </a:r>
            <a:endParaRPr lang="en-US" altLang="ko-KR" sz="5400" dirty="0" smtClean="0"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8773" y="3545040"/>
            <a:ext cx="64107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- </a:t>
            </a:r>
            <a:r>
              <a:rPr lang="ko-KR" altLang="en-US" sz="5400" dirty="0" err="1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토스트기에</a:t>
            </a:r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 넣고 굽기</a:t>
            </a:r>
            <a:endParaRPr lang="en-US" altLang="ko-KR" sz="5400" dirty="0" smtClean="0"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8773" y="4684681"/>
            <a:ext cx="47452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- </a:t>
            </a:r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반으로 자르기 </a:t>
            </a:r>
            <a:endParaRPr lang="en-US" altLang="ko-KR" sz="5400" dirty="0" smtClean="0"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8839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1213" y="909935"/>
            <a:ext cx="59875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&lt;</a:t>
            </a:r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포동포동 삶은 달걀</a:t>
            </a:r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&gt;</a:t>
            </a:r>
          </a:p>
        </p:txBody>
      </p:sp>
      <p:cxnSp>
        <p:nvCxnSpPr>
          <p:cNvPr id="3" name="직선 연결선 2"/>
          <p:cNvCxnSpPr/>
          <p:nvPr/>
        </p:nvCxnSpPr>
        <p:spPr>
          <a:xfrm>
            <a:off x="1818166" y="1998921"/>
            <a:ext cx="8633638" cy="0"/>
          </a:xfrm>
          <a:prstGeom prst="line">
            <a:avLst/>
          </a:prstGeom>
          <a:ln w="44450">
            <a:solidFill>
              <a:srgbClr val="FBE8A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968893" y="2258985"/>
            <a:ext cx="6332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○ 내용을 입력하세요</a:t>
            </a:r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68892" y="3513627"/>
            <a:ext cx="6332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○ 내용을 입력하세요</a:t>
            </a:r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68891" y="4768269"/>
            <a:ext cx="6332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○ 내용을 입력하세요</a:t>
            </a:r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5177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39433" y="1998921"/>
            <a:ext cx="8559209" cy="0"/>
          </a:xfrm>
          <a:prstGeom prst="line">
            <a:avLst/>
          </a:prstGeom>
          <a:ln w="44450">
            <a:solidFill>
              <a:srgbClr val="D1E1C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29464" y="945560"/>
            <a:ext cx="57791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&lt;</a:t>
            </a:r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부드러운 아보카도</a:t>
            </a:r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&gt;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68893" y="2258985"/>
            <a:ext cx="6332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○ 내용을 입력하세요</a:t>
            </a:r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68892" y="3513627"/>
            <a:ext cx="6332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○ 내용을 입력하세요</a:t>
            </a:r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68891" y="4768269"/>
            <a:ext cx="6332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○ 내용을 입력하세요</a:t>
            </a:r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2514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28800" y="1998921"/>
            <a:ext cx="8569842" cy="0"/>
          </a:xfrm>
          <a:prstGeom prst="line">
            <a:avLst/>
          </a:prstGeom>
          <a:ln w="44450">
            <a:solidFill>
              <a:srgbClr val="F6EEE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91165" y="912249"/>
            <a:ext cx="53832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&lt;</a:t>
            </a:r>
            <a:r>
              <a:rPr lang="ko-KR" altLang="en-US" sz="5400" dirty="0" err="1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따뜻따뜻</a:t>
            </a:r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 </a:t>
            </a:r>
            <a:r>
              <a:rPr lang="ko-KR" altLang="en-US" sz="5400" dirty="0" err="1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호밀빵</a:t>
            </a:r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&gt;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68893" y="2258985"/>
            <a:ext cx="6332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○ 내용을 입력하세요</a:t>
            </a:r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68892" y="3513627"/>
            <a:ext cx="6332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○ 내용을 입력하세요</a:t>
            </a:r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68891" y="4768269"/>
            <a:ext cx="6332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○ 내용을 입력하세요</a:t>
            </a:r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2557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730" y="2726817"/>
            <a:ext cx="3389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그림 </a:t>
            </a:r>
            <a:r>
              <a:rPr lang="en-US" altLang="ko-KR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/ </a:t>
            </a:r>
            <a:r>
              <a:rPr lang="ko-KR" altLang="en-US" sz="54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사진</a:t>
            </a:r>
            <a:endParaRPr lang="en-US" altLang="ko-KR" sz="5400" dirty="0" smtClean="0"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0090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185</Words>
  <Application>Microsoft Office PowerPoint</Application>
  <PresentationFormat>와이드스크린</PresentationFormat>
  <Paragraphs>45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9" baseType="lpstr">
      <vt:lpstr>Arial</vt:lpstr>
      <vt:lpstr>맑은 고딕</vt:lpstr>
      <vt:lpstr>배스킨라빈스 B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이주영</dc:creator>
  <cp:lastModifiedBy>user</cp:lastModifiedBy>
  <cp:revision>2</cp:revision>
  <dcterms:created xsi:type="dcterms:W3CDTF">2019-10-01T00:32:37Z</dcterms:created>
  <dcterms:modified xsi:type="dcterms:W3CDTF">2019-10-01T00:34:29Z</dcterms:modified>
</cp:coreProperties>
</file>