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57" r:id="rId4"/>
    <p:sldId id="264" r:id="rId5"/>
  </p:sldIdLst>
  <p:sldSz cx="12192000" cy="6858000"/>
  <p:notesSz cx="6858000" cy="9144000"/>
  <p:embeddedFontLst>
    <p:embeddedFont>
      <p:font typeface="더페이스샵 잉크립퀴드체" panose="03050503000000000000" pitchFamily="66" charset="-127"/>
      <p:regular r:id="rId6"/>
    </p:embeddedFont>
    <p:embeddedFont>
      <p:font typeface="맑은 고딕" panose="020B0503020000020004" pitchFamily="50" charset="-127"/>
      <p:regular r:id="rId7"/>
      <p:bold r:id="rId8"/>
    </p:embeddedFont>
    <p:embeddedFont>
      <p:font typeface="카페24 고운밤" pitchFamily="2" charset="-127"/>
      <p:regular r:id="rId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7D5"/>
    <a:srgbClr val="5770D5"/>
    <a:srgbClr val="1A1D6E"/>
    <a:srgbClr val="EBF1B6"/>
    <a:srgbClr val="F17351"/>
    <a:srgbClr val="595959"/>
    <a:srgbClr val="EEF3F9"/>
    <a:srgbClr val="FF896D"/>
    <a:srgbClr val="49AA56"/>
    <a:srgbClr val="9F8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810855-E953-459B-B074-F9E5997406F1}" v="60" dt="2020-06-02T07:39:12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5" autoAdjust="0"/>
    <p:restoredTop sz="94660"/>
  </p:normalViewPr>
  <p:slideViewPr>
    <p:cSldViewPr snapToGrid="0">
      <p:cViewPr>
        <p:scale>
          <a:sx n="50" d="100"/>
          <a:sy n="50" d="100"/>
        </p:scale>
        <p:origin x="2488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3AD5FC-BB85-46C0-A6F8-4B455D770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77BA1B8-699F-4473-931B-B7D0FC34A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BBC44D4-CFAF-4684-85AF-E86C6BE3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4BA5-F573-4F67-B8A2-E5F91F2049D2}" type="datetimeFigureOut">
              <a:rPr lang="ko-KR" altLang="en-US" smtClean="0"/>
              <a:t>2020-06-03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E1FF47-A776-44BA-BAB2-27B53E5ED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5606E69-21F1-4A27-B577-1B26B124D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62CB-DECA-491D-993A-2B5FF417A3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79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7CE35A-C5F7-4EE9-B7FA-323BA67F0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0EBA126-C886-4BB5-830D-51E12BAFD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09B85D-69D8-42B8-A5F3-0689C2AF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4BA5-F573-4F67-B8A2-E5F91F2049D2}" type="datetimeFigureOut">
              <a:rPr lang="ko-KR" altLang="en-US" smtClean="0"/>
              <a:t>2020-06-03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ABA7AB-94C5-4BD1-A947-745D9BDCA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545964B-3CC3-495A-9952-750990773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62CB-DECA-491D-993A-2B5FF417A3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383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D9CCF3B-7E8C-465D-903C-79DB2B4BEB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1DD5F11-3CD2-41DD-8945-362B1A19D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8BEAB5D-9E33-4C49-B67D-2EE786D28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4BA5-F573-4F67-B8A2-E5F91F2049D2}" type="datetimeFigureOut">
              <a:rPr lang="ko-KR" altLang="en-US" smtClean="0"/>
              <a:t>2020-06-03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A69830-079F-41E1-B281-BC96F8881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D981997-A053-40E7-B188-79036DFAE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62CB-DECA-491D-993A-2B5FF417A3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351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E40EBE-ACF2-4CE7-A251-38DEE07D7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B42345-A4A4-43F4-84F2-35CF62985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8A2E50B-FBF0-4C9D-8C16-E2DE5D874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4BA5-F573-4F67-B8A2-E5F91F2049D2}" type="datetimeFigureOut">
              <a:rPr lang="ko-KR" altLang="en-US" smtClean="0"/>
              <a:t>2020-06-03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AD2A4FC-D1BC-4E4D-8087-BB3B82EAD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B4E2205-8006-4E5C-BD8A-A98F2CA2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62CB-DECA-491D-993A-2B5FF417A3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70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61999A-82C5-4D2D-8128-C044AD4FE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6FC87F5-F1D6-4CB2-83BF-EDB5C875A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96397BD-6145-4F9A-B0ED-75E68E9F7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4BA5-F573-4F67-B8A2-E5F91F2049D2}" type="datetimeFigureOut">
              <a:rPr lang="ko-KR" altLang="en-US" smtClean="0"/>
              <a:t>2020-06-03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0402B51-D27A-4894-B932-847C7BB88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C84290C-687B-47EB-87C7-D37078FE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62CB-DECA-491D-993A-2B5FF417A3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450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41DF7D-79E4-4769-97AE-32F5188DD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DFC2D2D-F6EE-4E93-81F1-52FC58A925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8C8D339-03E2-4113-9056-75EA78C09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78C8C08-6243-4CDE-848F-DD5E011EA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4BA5-F573-4F67-B8A2-E5F91F2049D2}" type="datetimeFigureOut">
              <a:rPr lang="ko-KR" altLang="en-US" smtClean="0"/>
              <a:t>2020-06-03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69C7B1F-B8C0-47F6-97E6-17D9D08AC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492CA17-97A5-4DE7-8C1A-130979A36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62CB-DECA-491D-993A-2B5FF417A3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652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F15A92-DD0B-4F2B-81E3-11BDE1090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F6FACAB-9B93-4150-836F-8796A350E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8EC8B2C-974A-40A6-A26C-0B3926035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7487135-B08C-47B2-8CC6-D003F059C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C25BF1F-D2D0-4655-A873-EA0689E0E0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6E96A1A-B15F-4182-A5E6-1065B95A6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4BA5-F573-4F67-B8A2-E5F91F2049D2}" type="datetimeFigureOut">
              <a:rPr lang="ko-KR" altLang="en-US" smtClean="0"/>
              <a:t>2020-06-03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BA71FB5-10E2-43C3-A563-43DF5EEAB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ED7321F-1826-49CB-B26F-7378EA1A3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62CB-DECA-491D-993A-2B5FF417A3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295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402430-7D46-4F89-A097-0C7E1FDFC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08A474C-2830-48AD-973D-6FDA42981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4BA5-F573-4F67-B8A2-E5F91F2049D2}" type="datetimeFigureOut">
              <a:rPr lang="ko-KR" altLang="en-US" smtClean="0"/>
              <a:t>2020-06-03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16D7E14-3692-43F5-A489-BB6809538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503AFC9-B6EA-4B03-B837-ACE15C08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62CB-DECA-491D-993A-2B5FF417A3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776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DF0772A-FC6E-4D30-9078-8ED62A890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4BA5-F573-4F67-B8A2-E5F91F2049D2}" type="datetimeFigureOut">
              <a:rPr lang="ko-KR" altLang="en-US" smtClean="0"/>
              <a:t>2020-06-03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358270D-F9E9-4315-9648-4F3C15237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D5B470D-D4DB-4932-9B73-0E5522CC0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62CB-DECA-491D-993A-2B5FF417A3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17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129365-4C04-4BF2-BB70-F16779759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27D38C-8D7D-42D2-BC0A-16FA9BA53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993FEE6-DC17-48B1-AA48-7A65EF6B8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06A650E-3B3E-4C47-9FE1-64D3CD925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4BA5-F573-4F67-B8A2-E5F91F2049D2}" type="datetimeFigureOut">
              <a:rPr lang="ko-KR" altLang="en-US" smtClean="0"/>
              <a:t>2020-06-03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2E028D4-0244-4605-8E1E-96FB8EAB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96C6AAB-7049-414E-843B-8DFCDCE2C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62CB-DECA-491D-993A-2B5FF417A3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46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DA11CD-E5E4-4236-88A2-B8ED0168D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67C1672-11BA-4421-8AE8-6509F73D5B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7458BCF-D417-4590-B82E-E8AF3E6EA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A77BB80-7BE7-4913-876D-6F73EEDA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4BA5-F573-4F67-B8A2-E5F91F2049D2}" type="datetimeFigureOut">
              <a:rPr lang="ko-KR" altLang="en-US" smtClean="0"/>
              <a:t>2020-06-03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0A14534-0E51-49D7-AC45-E7A1ED594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E583679-028B-4D85-AD08-A3F4F9192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62CB-DECA-491D-993A-2B5FF417A3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44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3DDE8F3-D310-4679-AD9A-F4FE75F27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64A48C9-43AE-4547-920D-39E570345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CDBCB4-7222-4DEA-A0DB-408F659670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B4BA5-F573-4F67-B8A2-E5F91F2049D2}" type="datetimeFigureOut">
              <a:rPr lang="ko-KR" altLang="en-US" smtClean="0"/>
              <a:t>2020-06-03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DC152C9-28AD-4DCE-A69E-A703084F1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56D886E-804A-4911-AD7C-CA3290C11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D62CB-DECA-491D-993A-2B5FF417A3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469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우산이(가) 표시된 사진&#10;&#10;자동 생성된 설명">
            <a:extLst>
              <a:ext uri="{FF2B5EF4-FFF2-40B4-BE49-F238E27FC236}">
                <a16:creationId xmlns:a16="http://schemas.microsoft.com/office/drawing/2014/main" id="{FAC09A78-FABB-4D8E-80E1-9595F9563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00213EA-B0E2-489F-932E-EC65501D4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7868">
            <a:off x="1571182" y="2048637"/>
            <a:ext cx="2772598" cy="27607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E6B919-31B9-4BC4-8087-69D7E73CF730}"/>
              </a:ext>
            </a:extLst>
          </p:cNvPr>
          <p:cNvSpPr txBox="1"/>
          <p:nvPr/>
        </p:nvSpPr>
        <p:spPr>
          <a:xfrm>
            <a:off x="3196679" y="2417117"/>
            <a:ext cx="7454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0" b="1" dirty="0">
                <a:solidFill>
                  <a:srgbClr val="EBF1B6"/>
                </a:solidFill>
                <a:effectLst>
                  <a:glow rad="101600">
                    <a:srgbClr val="F4F7D5">
                      <a:alpha val="60000"/>
                    </a:srgbClr>
                  </a:glow>
                </a:effectLst>
                <a:latin typeface="카페24 고운밤" pitchFamily="2" charset="-127"/>
                <a:ea typeface="카페24 고운밤" pitchFamily="2" charset="-127"/>
              </a:rPr>
              <a:t>달빛 독서 템플릿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68E5EADA-7D0D-42CA-8538-F4500BAB4563}"/>
              </a:ext>
            </a:extLst>
          </p:cNvPr>
          <p:cNvGrpSpPr/>
          <p:nvPr/>
        </p:nvGrpSpPr>
        <p:grpSpPr>
          <a:xfrm>
            <a:off x="4453867" y="3832078"/>
            <a:ext cx="5099874" cy="763283"/>
            <a:chOff x="4470400" y="4739421"/>
            <a:chExt cx="5486400" cy="763283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9DD339B0-49D6-4215-A77B-72E83F690F9A}"/>
                </a:ext>
              </a:extLst>
            </p:cNvPr>
            <p:cNvSpPr/>
            <p:nvPr/>
          </p:nvSpPr>
          <p:spPr>
            <a:xfrm>
              <a:off x="4470400" y="4739421"/>
              <a:ext cx="5486400" cy="763283"/>
            </a:xfrm>
            <a:prstGeom prst="rect">
              <a:avLst/>
            </a:prstGeom>
            <a:solidFill>
              <a:srgbClr val="EBF1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DF7DEE-ABFA-4D30-A153-4AA27ED4861A}"/>
                </a:ext>
              </a:extLst>
            </p:cNvPr>
            <p:cNvSpPr txBox="1"/>
            <p:nvPr/>
          </p:nvSpPr>
          <p:spPr>
            <a:xfrm>
              <a:off x="4470400" y="4797897"/>
              <a:ext cx="54175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참쌤스쿨</a:t>
              </a:r>
              <a:r>
                <a:rPr lang="ko-KR" alt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 </a:t>
              </a:r>
              <a:r>
                <a:rPr lang="en-US" altLang="ko-KR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3</a:t>
              </a:r>
              <a:r>
                <a:rPr lang="ko-KR" alt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기 </a:t>
              </a:r>
              <a:r>
                <a:rPr lang="ko-KR" altLang="en-US" sz="3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서휘경</a:t>
              </a:r>
              <a:r>
                <a:rPr lang="ko-KR" alt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 만듦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9119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 descr="물, 하늘이(가) 표시된 사진&#10;&#10;자동 생성된 설명">
            <a:extLst>
              <a:ext uri="{FF2B5EF4-FFF2-40B4-BE49-F238E27FC236}">
                <a16:creationId xmlns:a16="http://schemas.microsoft.com/office/drawing/2014/main" id="{CF597CDD-A129-40CA-AF9E-659937189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2" name="그룹 31">
            <a:extLst>
              <a:ext uri="{FF2B5EF4-FFF2-40B4-BE49-F238E27FC236}">
                <a16:creationId xmlns:a16="http://schemas.microsoft.com/office/drawing/2014/main" id="{7F3721EC-7CF9-40C9-AA82-DEBFE7F6CF32}"/>
              </a:ext>
            </a:extLst>
          </p:cNvPr>
          <p:cNvGrpSpPr/>
          <p:nvPr/>
        </p:nvGrpSpPr>
        <p:grpSpPr>
          <a:xfrm>
            <a:off x="431800" y="412750"/>
            <a:ext cx="11430000" cy="6032500"/>
            <a:chOff x="431800" y="412750"/>
            <a:chExt cx="11430000" cy="60325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7D6828F2-E19D-47B5-B6F1-5882BCEE97FE}"/>
                </a:ext>
              </a:extLst>
            </p:cNvPr>
            <p:cNvSpPr/>
            <p:nvPr/>
          </p:nvSpPr>
          <p:spPr>
            <a:xfrm>
              <a:off x="431800" y="412750"/>
              <a:ext cx="11430000" cy="6032500"/>
            </a:xfrm>
            <a:prstGeom prst="roundRect">
              <a:avLst>
                <a:gd name="adj" fmla="val 6351"/>
              </a:avLst>
            </a:prstGeom>
            <a:solidFill>
              <a:schemeClr val="bg1"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EE5E8E61-0C14-4226-88A6-9C8150F9C43C}"/>
                </a:ext>
              </a:extLst>
            </p:cNvPr>
            <p:cNvSpPr/>
            <p:nvPr/>
          </p:nvSpPr>
          <p:spPr>
            <a:xfrm>
              <a:off x="698500" y="673100"/>
              <a:ext cx="10883900" cy="5486400"/>
            </a:xfrm>
            <a:custGeom>
              <a:avLst/>
              <a:gdLst>
                <a:gd name="connsiteX0" fmla="*/ 0 w 10883900"/>
                <a:gd name="connsiteY0" fmla="*/ 203216 h 5486400"/>
                <a:gd name="connsiteX1" fmla="*/ 203216 w 10883900"/>
                <a:gd name="connsiteY1" fmla="*/ 0 h 5486400"/>
                <a:gd name="connsiteX2" fmla="*/ 901714 w 10883900"/>
                <a:gd name="connsiteY2" fmla="*/ 0 h 5486400"/>
                <a:gd name="connsiteX3" fmla="*/ 1285888 w 10883900"/>
                <a:gd name="connsiteY3" fmla="*/ 0 h 5486400"/>
                <a:gd name="connsiteX4" fmla="*/ 1879611 w 10883900"/>
                <a:gd name="connsiteY4" fmla="*/ 0 h 5486400"/>
                <a:gd name="connsiteX5" fmla="*/ 2578109 w 10883900"/>
                <a:gd name="connsiteY5" fmla="*/ 0 h 5486400"/>
                <a:gd name="connsiteX6" fmla="*/ 3276607 w 10883900"/>
                <a:gd name="connsiteY6" fmla="*/ 0 h 5486400"/>
                <a:gd name="connsiteX7" fmla="*/ 3975104 w 10883900"/>
                <a:gd name="connsiteY7" fmla="*/ 0 h 5486400"/>
                <a:gd name="connsiteX8" fmla="*/ 4673602 w 10883900"/>
                <a:gd name="connsiteY8" fmla="*/ 0 h 5486400"/>
                <a:gd name="connsiteX9" fmla="*/ 5162551 w 10883900"/>
                <a:gd name="connsiteY9" fmla="*/ 0 h 5486400"/>
                <a:gd name="connsiteX10" fmla="*/ 5756274 w 10883900"/>
                <a:gd name="connsiteY10" fmla="*/ 0 h 5486400"/>
                <a:gd name="connsiteX11" fmla="*/ 6349997 w 10883900"/>
                <a:gd name="connsiteY11" fmla="*/ 0 h 5486400"/>
                <a:gd name="connsiteX12" fmla="*/ 6734171 w 10883900"/>
                <a:gd name="connsiteY12" fmla="*/ 0 h 5486400"/>
                <a:gd name="connsiteX13" fmla="*/ 7327894 w 10883900"/>
                <a:gd name="connsiteY13" fmla="*/ 0 h 5486400"/>
                <a:gd name="connsiteX14" fmla="*/ 7712068 w 10883900"/>
                <a:gd name="connsiteY14" fmla="*/ 0 h 5486400"/>
                <a:gd name="connsiteX15" fmla="*/ 8620115 w 10883900"/>
                <a:gd name="connsiteY15" fmla="*/ 0 h 5486400"/>
                <a:gd name="connsiteX16" fmla="*/ 9004289 w 10883900"/>
                <a:gd name="connsiteY16" fmla="*/ 0 h 5486400"/>
                <a:gd name="connsiteX17" fmla="*/ 9912336 w 10883900"/>
                <a:gd name="connsiteY17" fmla="*/ 0 h 5486400"/>
                <a:gd name="connsiteX18" fmla="*/ 10680684 w 10883900"/>
                <a:gd name="connsiteY18" fmla="*/ 0 h 5486400"/>
                <a:gd name="connsiteX19" fmla="*/ 10883900 w 10883900"/>
                <a:gd name="connsiteY19" fmla="*/ 203216 h 5486400"/>
                <a:gd name="connsiteX20" fmla="*/ 10883900 w 10883900"/>
                <a:gd name="connsiteY20" fmla="*/ 889012 h 5486400"/>
                <a:gd name="connsiteX21" fmla="*/ 10883900 w 10883900"/>
                <a:gd name="connsiteY21" fmla="*/ 1371609 h 5486400"/>
                <a:gd name="connsiteX22" fmla="*/ 10883900 w 10883900"/>
                <a:gd name="connsiteY22" fmla="*/ 1905005 h 5486400"/>
                <a:gd name="connsiteX23" fmla="*/ 10883900 w 10883900"/>
                <a:gd name="connsiteY23" fmla="*/ 2590801 h 5486400"/>
                <a:gd name="connsiteX24" fmla="*/ 10883900 w 10883900"/>
                <a:gd name="connsiteY24" fmla="*/ 3327396 h 5486400"/>
                <a:gd name="connsiteX25" fmla="*/ 10883900 w 10883900"/>
                <a:gd name="connsiteY25" fmla="*/ 3911593 h 5486400"/>
                <a:gd name="connsiteX26" fmla="*/ 10883900 w 10883900"/>
                <a:gd name="connsiteY26" fmla="*/ 4444989 h 5486400"/>
                <a:gd name="connsiteX27" fmla="*/ 10883900 w 10883900"/>
                <a:gd name="connsiteY27" fmla="*/ 5283184 h 5486400"/>
                <a:gd name="connsiteX28" fmla="*/ 10680684 w 10883900"/>
                <a:gd name="connsiteY28" fmla="*/ 5486400 h 5486400"/>
                <a:gd name="connsiteX29" fmla="*/ 10086961 w 10883900"/>
                <a:gd name="connsiteY29" fmla="*/ 5486400 h 5486400"/>
                <a:gd name="connsiteX30" fmla="*/ 9283688 w 10883900"/>
                <a:gd name="connsiteY30" fmla="*/ 5486400 h 5486400"/>
                <a:gd name="connsiteX31" fmla="*/ 8585190 w 10883900"/>
                <a:gd name="connsiteY31" fmla="*/ 5486400 h 5486400"/>
                <a:gd name="connsiteX32" fmla="*/ 7991467 w 10883900"/>
                <a:gd name="connsiteY32" fmla="*/ 5486400 h 5486400"/>
                <a:gd name="connsiteX33" fmla="*/ 7083420 w 10883900"/>
                <a:gd name="connsiteY33" fmla="*/ 5486400 h 5486400"/>
                <a:gd name="connsiteX34" fmla="*/ 6384922 w 10883900"/>
                <a:gd name="connsiteY34" fmla="*/ 5486400 h 5486400"/>
                <a:gd name="connsiteX35" fmla="*/ 6000748 w 10883900"/>
                <a:gd name="connsiteY35" fmla="*/ 5486400 h 5486400"/>
                <a:gd name="connsiteX36" fmla="*/ 5407025 w 10883900"/>
                <a:gd name="connsiteY36" fmla="*/ 5486400 h 5486400"/>
                <a:gd name="connsiteX37" fmla="*/ 5022851 w 10883900"/>
                <a:gd name="connsiteY37" fmla="*/ 5486400 h 5486400"/>
                <a:gd name="connsiteX38" fmla="*/ 4324353 w 10883900"/>
                <a:gd name="connsiteY38" fmla="*/ 5486400 h 5486400"/>
                <a:gd name="connsiteX39" fmla="*/ 3416306 w 10883900"/>
                <a:gd name="connsiteY39" fmla="*/ 5486400 h 5486400"/>
                <a:gd name="connsiteX40" fmla="*/ 2822583 w 10883900"/>
                <a:gd name="connsiteY40" fmla="*/ 5486400 h 5486400"/>
                <a:gd name="connsiteX41" fmla="*/ 2019310 w 10883900"/>
                <a:gd name="connsiteY41" fmla="*/ 5486400 h 5486400"/>
                <a:gd name="connsiteX42" fmla="*/ 1530362 w 10883900"/>
                <a:gd name="connsiteY42" fmla="*/ 5486400 h 5486400"/>
                <a:gd name="connsiteX43" fmla="*/ 1041413 w 10883900"/>
                <a:gd name="connsiteY43" fmla="*/ 5486400 h 5486400"/>
                <a:gd name="connsiteX44" fmla="*/ 203216 w 10883900"/>
                <a:gd name="connsiteY44" fmla="*/ 5486400 h 5486400"/>
                <a:gd name="connsiteX45" fmla="*/ 0 w 10883900"/>
                <a:gd name="connsiteY45" fmla="*/ 5283184 h 5486400"/>
                <a:gd name="connsiteX46" fmla="*/ 0 w 10883900"/>
                <a:gd name="connsiteY46" fmla="*/ 4546589 h 5486400"/>
                <a:gd name="connsiteX47" fmla="*/ 0 w 10883900"/>
                <a:gd name="connsiteY47" fmla="*/ 3911593 h 5486400"/>
                <a:gd name="connsiteX48" fmla="*/ 0 w 10883900"/>
                <a:gd name="connsiteY48" fmla="*/ 3225797 h 5486400"/>
                <a:gd name="connsiteX49" fmla="*/ 0 w 10883900"/>
                <a:gd name="connsiteY49" fmla="*/ 2540001 h 5486400"/>
                <a:gd name="connsiteX50" fmla="*/ 0 w 10883900"/>
                <a:gd name="connsiteY50" fmla="*/ 1955805 h 5486400"/>
                <a:gd name="connsiteX51" fmla="*/ 0 w 10883900"/>
                <a:gd name="connsiteY51" fmla="*/ 1320809 h 5486400"/>
                <a:gd name="connsiteX52" fmla="*/ 0 w 10883900"/>
                <a:gd name="connsiteY52" fmla="*/ 203216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83900" h="5486400" extrusionOk="0">
                  <a:moveTo>
                    <a:pt x="0" y="203216"/>
                  </a:moveTo>
                  <a:cubicBezTo>
                    <a:pt x="-5509" y="90915"/>
                    <a:pt x="92421" y="4630"/>
                    <a:pt x="203216" y="0"/>
                  </a:cubicBezTo>
                  <a:cubicBezTo>
                    <a:pt x="490154" y="-16686"/>
                    <a:pt x="751939" y="10178"/>
                    <a:pt x="901714" y="0"/>
                  </a:cubicBezTo>
                  <a:cubicBezTo>
                    <a:pt x="1051489" y="-10178"/>
                    <a:pt x="1200721" y="-2101"/>
                    <a:pt x="1285888" y="0"/>
                  </a:cubicBezTo>
                  <a:cubicBezTo>
                    <a:pt x="1371055" y="2101"/>
                    <a:pt x="1709221" y="-2702"/>
                    <a:pt x="1879611" y="0"/>
                  </a:cubicBezTo>
                  <a:cubicBezTo>
                    <a:pt x="2050001" y="2702"/>
                    <a:pt x="2273618" y="23979"/>
                    <a:pt x="2578109" y="0"/>
                  </a:cubicBezTo>
                  <a:cubicBezTo>
                    <a:pt x="2882600" y="-23979"/>
                    <a:pt x="2943605" y="32820"/>
                    <a:pt x="3276607" y="0"/>
                  </a:cubicBezTo>
                  <a:cubicBezTo>
                    <a:pt x="3609609" y="-32820"/>
                    <a:pt x="3750204" y="-34317"/>
                    <a:pt x="3975104" y="0"/>
                  </a:cubicBezTo>
                  <a:cubicBezTo>
                    <a:pt x="4200004" y="34317"/>
                    <a:pt x="4382925" y="-34605"/>
                    <a:pt x="4673602" y="0"/>
                  </a:cubicBezTo>
                  <a:cubicBezTo>
                    <a:pt x="4964279" y="34605"/>
                    <a:pt x="5009253" y="-13711"/>
                    <a:pt x="5162551" y="0"/>
                  </a:cubicBezTo>
                  <a:cubicBezTo>
                    <a:pt x="5315849" y="13711"/>
                    <a:pt x="5497737" y="13921"/>
                    <a:pt x="5756274" y="0"/>
                  </a:cubicBezTo>
                  <a:cubicBezTo>
                    <a:pt x="6014811" y="-13921"/>
                    <a:pt x="6178843" y="16983"/>
                    <a:pt x="6349997" y="0"/>
                  </a:cubicBezTo>
                  <a:cubicBezTo>
                    <a:pt x="6521151" y="-16983"/>
                    <a:pt x="6653348" y="19185"/>
                    <a:pt x="6734171" y="0"/>
                  </a:cubicBezTo>
                  <a:cubicBezTo>
                    <a:pt x="6814994" y="-19185"/>
                    <a:pt x="7129100" y="-3360"/>
                    <a:pt x="7327894" y="0"/>
                  </a:cubicBezTo>
                  <a:cubicBezTo>
                    <a:pt x="7526688" y="3360"/>
                    <a:pt x="7593351" y="-10836"/>
                    <a:pt x="7712068" y="0"/>
                  </a:cubicBezTo>
                  <a:cubicBezTo>
                    <a:pt x="7830785" y="10836"/>
                    <a:pt x="8199211" y="2008"/>
                    <a:pt x="8620115" y="0"/>
                  </a:cubicBezTo>
                  <a:cubicBezTo>
                    <a:pt x="9041019" y="-2008"/>
                    <a:pt x="8828266" y="6909"/>
                    <a:pt x="9004289" y="0"/>
                  </a:cubicBezTo>
                  <a:cubicBezTo>
                    <a:pt x="9180312" y="-6909"/>
                    <a:pt x="9696704" y="8865"/>
                    <a:pt x="9912336" y="0"/>
                  </a:cubicBezTo>
                  <a:cubicBezTo>
                    <a:pt x="10127968" y="-8865"/>
                    <a:pt x="10375433" y="28156"/>
                    <a:pt x="10680684" y="0"/>
                  </a:cubicBezTo>
                  <a:cubicBezTo>
                    <a:pt x="10782726" y="-24449"/>
                    <a:pt x="10879594" y="78869"/>
                    <a:pt x="10883900" y="203216"/>
                  </a:cubicBezTo>
                  <a:cubicBezTo>
                    <a:pt x="10909051" y="475715"/>
                    <a:pt x="10897101" y="614823"/>
                    <a:pt x="10883900" y="889012"/>
                  </a:cubicBezTo>
                  <a:cubicBezTo>
                    <a:pt x="10870699" y="1163201"/>
                    <a:pt x="10907677" y="1243433"/>
                    <a:pt x="10883900" y="1371609"/>
                  </a:cubicBezTo>
                  <a:cubicBezTo>
                    <a:pt x="10860123" y="1499785"/>
                    <a:pt x="10865117" y="1786779"/>
                    <a:pt x="10883900" y="1905005"/>
                  </a:cubicBezTo>
                  <a:cubicBezTo>
                    <a:pt x="10902683" y="2023231"/>
                    <a:pt x="10915583" y="2424298"/>
                    <a:pt x="10883900" y="2590801"/>
                  </a:cubicBezTo>
                  <a:cubicBezTo>
                    <a:pt x="10852217" y="2757304"/>
                    <a:pt x="10916540" y="3067912"/>
                    <a:pt x="10883900" y="3327396"/>
                  </a:cubicBezTo>
                  <a:cubicBezTo>
                    <a:pt x="10851260" y="3586881"/>
                    <a:pt x="10864048" y="3720994"/>
                    <a:pt x="10883900" y="3911593"/>
                  </a:cubicBezTo>
                  <a:cubicBezTo>
                    <a:pt x="10903752" y="4102192"/>
                    <a:pt x="10892580" y="4243374"/>
                    <a:pt x="10883900" y="4444989"/>
                  </a:cubicBezTo>
                  <a:cubicBezTo>
                    <a:pt x="10875220" y="4646604"/>
                    <a:pt x="10867715" y="4944908"/>
                    <a:pt x="10883900" y="5283184"/>
                  </a:cubicBezTo>
                  <a:cubicBezTo>
                    <a:pt x="10873868" y="5401160"/>
                    <a:pt x="10788912" y="5474698"/>
                    <a:pt x="10680684" y="5486400"/>
                  </a:cubicBezTo>
                  <a:cubicBezTo>
                    <a:pt x="10389265" y="5469793"/>
                    <a:pt x="10291627" y="5464373"/>
                    <a:pt x="10086961" y="5486400"/>
                  </a:cubicBezTo>
                  <a:cubicBezTo>
                    <a:pt x="9882295" y="5508427"/>
                    <a:pt x="9643424" y="5456531"/>
                    <a:pt x="9283688" y="5486400"/>
                  </a:cubicBezTo>
                  <a:cubicBezTo>
                    <a:pt x="8923952" y="5516269"/>
                    <a:pt x="8859270" y="5464582"/>
                    <a:pt x="8585190" y="5486400"/>
                  </a:cubicBezTo>
                  <a:cubicBezTo>
                    <a:pt x="8311110" y="5508218"/>
                    <a:pt x="8213210" y="5466708"/>
                    <a:pt x="7991467" y="5486400"/>
                  </a:cubicBezTo>
                  <a:cubicBezTo>
                    <a:pt x="7769724" y="5506092"/>
                    <a:pt x="7446243" y="5505175"/>
                    <a:pt x="7083420" y="5486400"/>
                  </a:cubicBezTo>
                  <a:cubicBezTo>
                    <a:pt x="6720597" y="5467625"/>
                    <a:pt x="6536445" y="5451522"/>
                    <a:pt x="6384922" y="5486400"/>
                  </a:cubicBezTo>
                  <a:cubicBezTo>
                    <a:pt x="6233399" y="5521278"/>
                    <a:pt x="6148402" y="5476919"/>
                    <a:pt x="6000748" y="5486400"/>
                  </a:cubicBezTo>
                  <a:cubicBezTo>
                    <a:pt x="5853094" y="5495881"/>
                    <a:pt x="5618690" y="5489258"/>
                    <a:pt x="5407025" y="5486400"/>
                  </a:cubicBezTo>
                  <a:cubicBezTo>
                    <a:pt x="5195360" y="5483542"/>
                    <a:pt x="5118123" y="5503075"/>
                    <a:pt x="5022851" y="5486400"/>
                  </a:cubicBezTo>
                  <a:cubicBezTo>
                    <a:pt x="4927579" y="5469725"/>
                    <a:pt x="4481405" y="5502992"/>
                    <a:pt x="4324353" y="5486400"/>
                  </a:cubicBezTo>
                  <a:cubicBezTo>
                    <a:pt x="4167301" y="5469808"/>
                    <a:pt x="3845023" y="5518665"/>
                    <a:pt x="3416306" y="5486400"/>
                  </a:cubicBezTo>
                  <a:cubicBezTo>
                    <a:pt x="2987589" y="5454135"/>
                    <a:pt x="3083592" y="5513914"/>
                    <a:pt x="2822583" y="5486400"/>
                  </a:cubicBezTo>
                  <a:cubicBezTo>
                    <a:pt x="2561574" y="5458886"/>
                    <a:pt x="2269862" y="5505164"/>
                    <a:pt x="2019310" y="5486400"/>
                  </a:cubicBezTo>
                  <a:cubicBezTo>
                    <a:pt x="1768758" y="5467636"/>
                    <a:pt x="1705282" y="5483507"/>
                    <a:pt x="1530362" y="5486400"/>
                  </a:cubicBezTo>
                  <a:cubicBezTo>
                    <a:pt x="1355442" y="5489293"/>
                    <a:pt x="1216317" y="5469187"/>
                    <a:pt x="1041413" y="5486400"/>
                  </a:cubicBezTo>
                  <a:cubicBezTo>
                    <a:pt x="866509" y="5503613"/>
                    <a:pt x="584399" y="5514989"/>
                    <a:pt x="203216" y="5486400"/>
                  </a:cubicBezTo>
                  <a:cubicBezTo>
                    <a:pt x="70788" y="5488781"/>
                    <a:pt x="1667" y="5389751"/>
                    <a:pt x="0" y="5283184"/>
                  </a:cubicBezTo>
                  <a:cubicBezTo>
                    <a:pt x="-28313" y="4982303"/>
                    <a:pt x="-29078" y="4842765"/>
                    <a:pt x="0" y="4546589"/>
                  </a:cubicBezTo>
                  <a:cubicBezTo>
                    <a:pt x="29078" y="4250414"/>
                    <a:pt x="2773" y="4126960"/>
                    <a:pt x="0" y="3911593"/>
                  </a:cubicBezTo>
                  <a:cubicBezTo>
                    <a:pt x="-2773" y="3696226"/>
                    <a:pt x="9680" y="3514413"/>
                    <a:pt x="0" y="3225797"/>
                  </a:cubicBezTo>
                  <a:cubicBezTo>
                    <a:pt x="-9680" y="2937181"/>
                    <a:pt x="4452" y="2863037"/>
                    <a:pt x="0" y="2540001"/>
                  </a:cubicBezTo>
                  <a:cubicBezTo>
                    <a:pt x="-4452" y="2216965"/>
                    <a:pt x="-24267" y="2107126"/>
                    <a:pt x="0" y="1955805"/>
                  </a:cubicBezTo>
                  <a:cubicBezTo>
                    <a:pt x="24267" y="1804484"/>
                    <a:pt x="26801" y="1568543"/>
                    <a:pt x="0" y="1320809"/>
                  </a:cubicBezTo>
                  <a:cubicBezTo>
                    <a:pt x="-26801" y="1073075"/>
                    <a:pt x="48376" y="604499"/>
                    <a:pt x="0" y="203216"/>
                  </a:cubicBezTo>
                  <a:close/>
                </a:path>
              </a:pathLst>
            </a:custGeom>
            <a:noFill/>
            <a:ln w="38100">
              <a:solidFill>
                <a:srgbClr val="1A1D6E"/>
              </a:solidFill>
              <a:extLst>
                <a:ext uri="{C807C97D-BFC1-408E-A445-0C87EB9F89A2}">
                  <ask:lineSketchStyleProps xmlns:ask="http://schemas.microsoft.com/office/drawing/2018/sketchyshapes" sd="2651464717">
                    <a:prstGeom prst="roundRect">
                      <a:avLst>
                        <a:gd name="adj" fmla="val 3704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50C90A6-3478-4DAE-9AF6-6ABC80DC686F}"/>
              </a:ext>
            </a:extLst>
          </p:cNvPr>
          <p:cNvSpPr txBox="1"/>
          <p:nvPr/>
        </p:nvSpPr>
        <p:spPr>
          <a:xfrm>
            <a:off x="5402919" y="943917"/>
            <a:ext cx="1386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b="1" dirty="0">
                <a:solidFill>
                  <a:srgbClr val="1A1D6E"/>
                </a:solidFill>
                <a:latin typeface="카페24 고운밤" pitchFamily="2" charset="-127"/>
                <a:ea typeface="카페24 고운밤" pitchFamily="2" charset="-127"/>
              </a:rPr>
              <a:t>차례</a:t>
            </a: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B4E4EAFA-423C-430E-B3EC-6ED255050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7868">
            <a:off x="1130870" y="2117478"/>
            <a:ext cx="613340" cy="61071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76E5215-8E39-483B-8AE2-9594366733D5}"/>
              </a:ext>
            </a:extLst>
          </p:cNvPr>
          <p:cNvSpPr txBox="1"/>
          <p:nvPr/>
        </p:nvSpPr>
        <p:spPr>
          <a:xfrm>
            <a:off x="1818777" y="2074911"/>
            <a:ext cx="9420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solidFill>
                  <a:srgbClr val="1A1D6E"/>
                </a:solidFill>
                <a:latin typeface="카페24 고운밤" pitchFamily="2" charset="-127"/>
                <a:ea typeface="카페24 고운밤" pitchFamily="2" charset="-127"/>
              </a:rPr>
              <a:t>폰트는 카페</a:t>
            </a:r>
            <a:r>
              <a:rPr lang="en-US" altLang="ko-KR" sz="3600" b="1" dirty="0">
                <a:solidFill>
                  <a:srgbClr val="1A1D6E"/>
                </a:solidFill>
                <a:latin typeface="카페24 고운밤" pitchFamily="2" charset="-127"/>
                <a:ea typeface="카페24 고운밤" pitchFamily="2" charset="-127"/>
              </a:rPr>
              <a:t>24 </a:t>
            </a:r>
            <a:r>
              <a:rPr lang="ko-KR" altLang="en-US" sz="3600" b="1" dirty="0" err="1">
                <a:solidFill>
                  <a:srgbClr val="1A1D6E"/>
                </a:solidFill>
                <a:latin typeface="카페24 고운밤" pitchFamily="2" charset="-127"/>
                <a:ea typeface="카페24 고운밤" pitchFamily="2" charset="-127"/>
              </a:rPr>
              <a:t>고운밤</a:t>
            </a:r>
            <a:r>
              <a:rPr lang="en-US" altLang="ko-KR" sz="3600" b="1" dirty="0">
                <a:solidFill>
                  <a:srgbClr val="1A1D6E"/>
                </a:solidFill>
                <a:latin typeface="카페24 고운밤" pitchFamily="2" charset="-127"/>
                <a:ea typeface="카페24 고운밤" pitchFamily="2" charset="-127"/>
              </a:rPr>
              <a:t>, </a:t>
            </a:r>
            <a:r>
              <a:rPr lang="ko-KR" altLang="en-US" sz="3600" b="1" dirty="0" err="1">
                <a:solidFill>
                  <a:srgbClr val="1A1D6E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더페이스샵</a:t>
            </a:r>
            <a:r>
              <a:rPr lang="ko-KR" altLang="en-US" sz="3600" b="1" dirty="0">
                <a:solidFill>
                  <a:srgbClr val="1A1D6E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</a:t>
            </a:r>
            <a:r>
              <a:rPr lang="ko-KR" altLang="en-US" sz="3600" b="1" dirty="0" err="1">
                <a:solidFill>
                  <a:srgbClr val="1A1D6E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잉크립퀴드</a:t>
            </a:r>
            <a:r>
              <a:rPr lang="ko-KR" altLang="en-US" sz="3600" b="1" dirty="0">
                <a:solidFill>
                  <a:srgbClr val="1A1D6E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</a:t>
            </a:r>
            <a:r>
              <a:rPr lang="ko-KR" altLang="en-US" sz="3600" b="1" dirty="0">
                <a:solidFill>
                  <a:srgbClr val="1A1D6E"/>
                </a:solidFill>
                <a:latin typeface="카페24 고운밤" pitchFamily="2" charset="-127"/>
                <a:ea typeface="카페24 고운밤" pitchFamily="2" charset="-127"/>
              </a:rPr>
              <a:t>폰트를 사용했습니다</a:t>
            </a:r>
            <a:r>
              <a:rPr lang="en-US" altLang="ko-KR" sz="3600" b="1" dirty="0">
                <a:solidFill>
                  <a:srgbClr val="1A1D6E"/>
                </a:solidFill>
                <a:latin typeface="카페24 고운밤" pitchFamily="2" charset="-127"/>
                <a:ea typeface="카페24 고운밤" pitchFamily="2" charset="-127"/>
              </a:rPr>
              <a:t>.</a:t>
            </a:r>
            <a:endParaRPr lang="ko-KR" altLang="en-US" sz="3600" b="1" dirty="0">
              <a:solidFill>
                <a:srgbClr val="1A1D6E"/>
              </a:solidFill>
              <a:latin typeface="카페24 고운밤" pitchFamily="2" charset="-127"/>
              <a:ea typeface="카페24 고운밤" pitchFamily="2" charset="-127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67E6D7B5-22FF-41F8-B760-7AD4CB5CF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7868">
            <a:off x="1156270" y="3770701"/>
            <a:ext cx="613340" cy="61071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DAB539D-6A60-46C3-AEEA-CCA319A21307}"/>
              </a:ext>
            </a:extLst>
          </p:cNvPr>
          <p:cNvSpPr txBox="1"/>
          <p:nvPr/>
        </p:nvSpPr>
        <p:spPr>
          <a:xfrm>
            <a:off x="1844177" y="3728134"/>
            <a:ext cx="9420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1A1D6E"/>
                </a:solidFill>
                <a:latin typeface="카페24 고운밤" pitchFamily="2" charset="-127"/>
                <a:ea typeface="카페24 고운밤" pitchFamily="2" charset="-127"/>
              </a:rPr>
              <a:t>PPT </a:t>
            </a:r>
            <a:r>
              <a:rPr lang="ko-KR" altLang="en-US" sz="3600" b="1" dirty="0">
                <a:solidFill>
                  <a:srgbClr val="1A1D6E"/>
                </a:solidFill>
                <a:latin typeface="카페24 고운밤" pitchFamily="2" charset="-127"/>
                <a:ea typeface="카페24 고운밤" pitchFamily="2" charset="-127"/>
              </a:rPr>
              <a:t>템플릿과 </a:t>
            </a:r>
            <a:r>
              <a:rPr lang="en-US" altLang="ko-KR" sz="3600" b="1" dirty="0">
                <a:solidFill>
                  <a:srgbClr val="1A1D6E"/>
                </a:solidFill>
                <a:latin typeface="카페24 고운밤" pitchFamily="2" charset="-127"/>
                <a:ea typeface="카페24 고운밤" pitchFamily="2" charset="-127"/>
              </a:rPr>
              <a:t>PPT</a:t>
            </a:r>
            <a:r>
              <a:rPr lang="ko-KR" altLang="en-US" sz="3600" b="1" dirty="0">
                <a:solidFill>
                  <a:srgbClr val="1A1D6E"/>
                </a:solidFill>
                <a:latin typeface="카페24 고운밤" pitchFamily="2" charset="-127"/>
                <a:ea typeface="카페24 고운밤" pitchFamily="2" charset="-127"/>
              </a:rPr>
              <a:t>에 포함된 아이콘은 교육적 목적에</a:t>
            </a:r>
            <a:endParaRPr lang="en-US" altLang="ko-KR" sz="3600" b="1" dirty="0">
              <a:solidFill>
                <a:srgbClr val="1A1D6E"/>
              </a:solidFill>
              <a:latin typeface="카페24 고운밤" pitchFamily="2" charset="-127"/>
              <a:ea typeface="카페24 고운밤" pitchFamily="2" charset="-127"/>
            </a:endParaRPr>
          </a:p>
          <a:p>
            <a:r>
              <a:rPr lang="ko-KR" altLang="en-US" sz="3600" b="1" dirty="0">
                <a:solidFill>
                  <a:srgbClr val="1A1D6E"/>
                </a:solidFill>
                <a:latin typeface="카페24 고운밤" pitchFamily="2" charset="-127"/>
                <a:ea typeface="카페24 고운밤" pitchFamily="2" charset="-127"/>
              </a:rPr>
              <a:t>한하여 자유롭게 사용 가능합니다</a:t>
            </a:r>
            <a:r>
              <a:rPr lang="en-US" altLang="ko-KR" sz="3600" b="1" dirty="0">
                <a:solidFill>
                  <a:srgbClr val="1A1D6E"/>
                </a:solidFill>
                <a:latin typeface="카페24 고운밤" pitchFamily="2" charset="-127"/>
                <a:ea typeface="카페24 고운밤" pitchFamily="2" charset="-127"/>
              </a:rPr>
              <a:t>.</a:t>
            </a:r>
            <a:endParaRPr lang="ko-KR" altLang="en-US" sz="3600" b="1" dirty="0">
              <a:solidFill>
                <a:srgbClr val="1A1D6E"/>
              </a:solidFill>
              <a:latin typeface="카페24 고운밤" pitchFamily="2" charset="-127"/>
              <a:ea typeface="카페24 고운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1130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물, 파란색, 하늘, 평면이(가) 표시된 사진&#10;&#10;자동 생성된 설명">
            <a:extLst>
              <a:ext uri="{FF2B5EF4-FFF2-40B4-BE49-F238E27FC236}">
                <a16:creationId xmlns:a16="http://schemas.microsoft.com/office/drawing/2014/main" id="{0DFCD6EF-CBE7-4151-B75D-37FA0B58D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3" name="그룹 32">
            <a:extLst>
              <a:ext uri="{FF2B5EF4-FFF2-40B4-BE49-F238E27FC236}">
                <a16:creationId xmlns:a16="http://schemas.microsoft.com/office/drawing/2014/main" id="{1B37FEB1-BBAB-489C-95DB-9F1F46E04E24}"/>
              </a:ext>
            </a:extLst>
          </p:cNvPr>
          <p:cNvGrpSpPr/>
          <p:nvPr/>
        </p:nvGrpSpPr>
        <p:grpSpPr>
          <a:xfrm>
            <a:off x="431800" y="1308105"/>
            <a:ext cx="11430000" cy="5359393"/>
            <a:chOff x="431800" y="412750"/>
            <a:chExt cx="11430000" cy="6032500"/>
          </a:xfrm>
        </p:grpSpPr>
        <p:sp>
          <p:nvSpPr>
            <p:cNvPr id="38" name="사각형: 둥근 모서리 37">
              <a:extLst>
                <a:ext uri="{FF2B5EF4-FFF2-40B4-BE49-F238E27FC236}">
                  <a16:creationId xmlns:a16="http://schemas.microsoft.com/office/drawing/2014/main" id="{5D61A6CB-668A-4835-8B81-7FF67D251402}"/>
                </a:ext>
              </a:extLst>
            </p:cNvPr>
            <p:cNvSpPr/>
            <p:nvPr/>
          </p:nvSpPr>
          <p:spPr>
            <a:xfrm>
              <a:off x="431800" y="412750"/>
              <a:ext cx="11430000" cy="6032500"/>
            </a:xfrm>
            <a:prstGeom prst="roundRect">
              <a:avLst>
                <a:gd name="adj" fmla="val 6351"/>
              </a:avLst>
            </a:prstGeom>
            <a:solidFill>
              <a:schemeClr val="bg1"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사각형: 둥근 모서리 38">
              <a:extLst>
                <a:ext uri="{FF2B5EF4-FFF2-40B4-BE49-F238E27FC236}">
                  <a16:creationId xmlns:a16="http://schemas.microsoft.com/office/drawing/2014/main" id="{7C1D0F57-43CE-45AC-AE8F-60398F9D88A8}"/>
                </a:ext>
              </a:extLst>
            </p:cNvPr>
            <p:cNvSpPr/>
            <p:nvPr/>
          </p:nvSpPr>
          <p:spPr>
            <a:xfrm>
              <a:off x="698500" y="673100"/>
              <a:ext cx="10883900" cy="5486400"/>
            </a:xfrm>
            <a:custGeom>
              <a:avLst/>
              <a:gdLst>
                <a:gd name="connsiteX0" fmla="*/ 0 w 10883900"/>
                <a:gd name="connsiteY0" fmla="*/ 180541 h 4874227"/>
                <a:gd name="connsiteX1" fmla="*/ 180541 w 10883900"/>
                <a:gd name="connsiteY1" fmla="*/ 0 h 4874227"/>
                <a:gd name="connsiteX2" fmla="*/ 838217 w 10883900"/>
                <a:gd name="connsiteY2" fmla="*/ 0 h 4874227"/>
                <a:gd name="connsiteX3" fmla="*/ 1180209 w 10883900"/>
                <a:gd name="connsiteY3" fmla="*/ 0 h 4874227"/>
                <a:gd name="connsiteX4" fmla="*/ 1732657 w 10883900"/>
                <a:gd name="connsiteY4" fmla="*/ 0 h 4874227"/>
                <a:gd name="connsiteX5" fmla="*/ 2390333 w 10883900"/>
                <a:gd name="connsiteY5" fmla="*/ 0 h 4874227"/>
                <a:gd name="connsiteX6" fmla="*/ 3048009 w 10883900"/>
                <a:gd name="connsiteY6" fmla="*/ 0 h 4874227"/>
                <a:gd name="connsiteX7" fmla="*/ 3705685 w 10883900"/>
                <a:gd name="connsiteY7" fmla="*/ 0 h 4874227"/>
                <a:gd name="connsiteX8" fmla="*/ 4363361 w 10883900"/>
                <a:gd name="connsiteY8" fmla="*/ 0 h 4874227"/>
                <a:gd name="connsiteX9" fmla="*/ 4810581 w 10883900"/>
                <a:gd name="connsiteY9" fmla="*/ 0 h 4874227"/>
                <a:gd name="connsiteX10" fmla="*/ 5363029 w 10883900"/>
                <a:gd name="connsiteY10" fmla="*/ 0 h 4874227"/>
                <a:gd name="connsiteX11" fmla="*/ 5915477 w 10883900"/>
                <a:gd name="connsiteY11" fmla="*/ 0 h 4874227"/>
                <a:gd name="connsiteX12" fmla="*/ 6257468 w 10883900"/>
                <a:gd name="connsiteY12" fmla="*/ 0 h 4874227"/>
                <a:gd name="connsiteX13" fmla="*/ 6809916 w 10883900"/>
                <a:gd name="connsiteY13" fmla="*/ 0 h 4874227"/>
                <a:gd name="connsiteX14" fmla="*/ 7151908 w 10883900"/>
                <a:gd name="connsiteY14" fmla="*/ 0 h 4874227"/>
                <a:gd name="connsiteX15" fmla="*/ 8020040 w 10883900"/>
                <a:gd name="connsiteY15" fmla="*/ 0 h 4874227"/>
                <a:gd name="connsiteX16" fmla="*/ 8362032 w 10883900"/>
                <a:gd name="connsiteY16" fmla="*/ 0 h 4874227"/>
                <a:gd name="connsiteX17" fmla="*/ 9230164 w 10883900"/>
                <a:gd name="connsiteY17" fmla="*/ 0 h 4874227"/>
                <a:gd name="connsiteX18" fmla="*/ 9572156 w 10883900"/>
                <a:gd name="connsiteY18" fmla="*/ 0 h 4874227"/>
                <a:gd name="connsiteX19" fmla="*/ 10703359 w 10883900"/>
                <a:gd name="connsiteY19" fmla="*/ 0 h 4874227"/>
                <a:gd name="connsiteX20" fmla="*/ 10883900 w 10883900"/>
                <a:gd name="connsiteY20" fmla="*/ 180541 h 4874227"/>
                <a:gd name="connsiteX21" fmla="*/ 10883900 w 10883900"/>
                <a:gd name="connsiteY21" fmla="*/ 735013 h 4874227"/>
                <a:gd name="connsiteX22" fmla="*/ 10883900 w 10883900"/>
                <a:gd name="connsiteY22" fmla="*/ 1289485 h 4874227"/>
                <a:gd name="connsiteX23" fmla="*/ 10883900 w 10883900"/>
                <a:gd name="connsiteY23" fmla="*/ 1979352 h 4874227"/>
                <a:gd name="connsiteX24" fmla="*/ 10883900 w 10883900"/>
                <a:gd name="connsiteY24" fmla="*/ 2714350 h 4874227"/>
                <a:gd name="connsiteX25" fmla="*/ 10883900 w 10883900"/>
                <a:gd name="connsiteY25" fmla="*/ 3313953 h 4874227"/>
                <a:gd name="connsiteX26" fmla="*/ 10883900 w 10883900"/>
                <a:gd name="connsiteY26" fmla="*/ 3868425 h 4874227"/>
                <a:gd name="connsiteX27" fmla="*/ 10883900 w 10883900"/>
                <a:gd name="connsiteY27" fmla="*/ 4693686 h 4874227"/>
                <a:gd name="connsiteX28" fmla="*/ 10703359 w 10883900"/>
                <a:gd name="connsiteY28" fmla="*/ 4874227 h 4874227"/>
                <a:gd name="connsiteX29" fmla="*/ 10150911 w 10883900"/>
                <a:gd name="connsiteY29" fmla="*/ 4874227 h 4874227"/>
                <a:gd name="connsiteX30" fmla="*/ 9388007 w 10883900"/>
                <a:gd name="connsiteY30" fmla="*/ 4874227 h 4874227"/>
                <a:gd name="connsiteX31" fmla="*/ 8730331 w 10883900"/>
                <a:gd name="connsiteY31" fmla="*/ 4874227 h 4874227"/>
                <a:gd name="connsiteX32" fmla="*/ 8177883 w 10883900"/>
                <a:gd name="connsiteY32" fmla="*/ 4874227 h 4874227"/>
                <a:gd name="connsiteX33" fmla="*/ 7309750 w 10883900"/>
                <a:gd name="connsiteY33" fmla="*/ 4874227 h 4874227"/>
                <a:gd name="connsiteX34" fmla="*/ 6652074 w 10883900"/>
                <a:gd name="connsiteY34" fmla="*/ 4874227 h 4874227"/>
                <a:gd name="connsiteX35" fmla="*/ 6310082 w 10883900"/>
                <a:gd name="connsiteY35" fmla="*/ 4874227 h 4874227"/>
                <a:gd name="connsiteX36" fmla="*/ 5757635 w 10883900"/>
                <a:gd name="connsiteY36" fmla="*/ 4874227 h 4874227"/>
                <a:gd name="connsiteX37" fmla="*/ 5415643 w 10883900"/>
                <a:gd name="connsiteY37" fmla="*/ 4874227 h 4874227"/>
                <a:gd name="connsiteX38" fmla="*/ 4757967 w 10883900"/>
                <a:gd name="connsiteY38" fmla="*/ 4874227 h 4874227"/>
                <a:gd name="connsiteX39" fmla="*/ 3889834 w 10883900"/>
                <a:gd name="connsiteY39" fmla="*/ 4874227 h 4874227"/>
                <a:gd name="connsiteX40" fmla="*/ 3337386 w 10883900"/>
                <a:gd name="connsiteY40" fmla="*/ 4874227 h 4874227"/>
                <a:gd name="connsiteX41" fmla="*/ 2574482 w 10883900"/>
                <a:gd name="connsiteY41" fmla="*/ 4874227 h 4874227"/>
                <a:gd name="connsiteX42" fmla="*/ 2127262 w 10883900"/>
                <a:gd name="connsiteY42" fmla="*/ 4874227 h 4874227"/>
                <a:gd name="connsiteX43" fmla="*/ 1680043 w 10883900"/>
                <a:gd name="connsiteY43" fmla="*/ 4874227 h 4874227"/>
                <a:gd name="connsiteX44" fmla="*/ 1127595 w 10883900"/>
                <a:gd name="connsiteY44" fmla="*/ 4874227 h 4874227"/>
                <a:gd name="connsiteX45" fmla="*/ 180541 w 10883900"/>
                <a:gd name="connsiteY45" fmla="*/ 4874227 h 4874227"/>
                <a:gd name="connsiteX46" fmla="*/ 0 w 10883900"/>
                <a:gd name="connsiteY46" fmla="*/ 4693686 h 4874227"/>
                <a:gd name="connsiteX47" fmla="*/ 0 w 10883900"/>
                <a:gd name="connsiteY47" fmla="*/ 4139214 h 4874227"/>
                <a:gd name="connsiteX48" fmla="*/ 0 w 10883900"/>
                <a:gd name="connsiteY48" fmla="*/ 3449347 h 4874227"/>
                <a:gd name="connsiteX49" fmla="*/ 0 w 10883900"/>
                <a:gd name="connsiteY49" fmla="*/ 2759481 h 4874227"/>
                <a:gd name="connsiteX50" fmla="*/ 0 w 10883900"/>
                <a:gd name="connsiteY50" fmla="*/ 2159877 h 4874227"/>
                <a:gd name="connsiteX51" fmla="*/ 0 w 10883900"/>
                <a:gd name="connsiteY51" fmla="*/ 1515142 h 4874227"/>
                <a:gd name="connsiteX52" fmla="*/ 0 w 10883900"/>
                <a:gd name="connsiteY52" fmla="*/ 870407 h 4874227"/>
                <a:gd name="connsiteX53" fmla="*/ 0 w 10883900"/>
                <a:gd name="connsiteY53" fmla="*/ 180541 h 487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0883900" h="4874227" extrusionOk="0">
                  <a:moveTo>
                    <a:pt x="0" y="180541"/>
                  </a:moveTo>
                  <a:cubicBezTo>
                    <a:pt x="-8090" y="80732"/>
                    <a:pt x="87251" y="20666"/>
                    <a:pt x="180541" y="0"/>
                  </a:cubicBezTo>
                  <a:cubicBezTo>
                    <a:pt x="508949" y="26027"/>
                    <a:pt x="646714" y="15042"/>
                    <a:pt x="838217" y="0"/>
                  </a:cubicBezTo>
                  <a:cubicBezTo>
                    <a:pt x="1029720" y="-15042"/>
                    <a:pt x="1106166" y="6731"/>
                    <a:pt x="1180209" y="0"/>
                  </a:cubicBezTo>
                  <a:cubicBezTo>
                    <a:pt x="1254252" y="-6731"/>
                    <a:pt x="1568444" y="7518"/>
                    <a:pt x="1732657" y="0"/>
                  </a:cubicBezTo>
                  <a:cubicBezTo>
                    <a:pt x="1896870" y="-7518"/>
                    <a:pt x="2121340" y="-21616"/>
                    <a:pt x="2390333" y="0"/>
                  </a:cubicBezTo>
                  <a:cubicBezTo>
                    <a:pt x="2659326" y="21616"/>
                    <a:pt x="2899314" y="24197"/>
                    <a:pt x="3048009" y="0"/>
                  </a:cubicBezTo>
                  <a:cubicBezTo>
                    <a:pt x="3196704" y="-24197"/>
                    <a:pt x="3568621" y="21611"/>
                    <a:pt x="3705685" y="0"/>
                  </a:cubicBezTo>
                  <a:cubicBezTo>
                    <a:pt x="3842749" y="-21611"/>
                    <a:pt x="4132229" y="32182"/>
                    <a:pt x="4363361" y="0"/>
                  </a:cubicBezTo>
                  <a:cubicBezTo>
                    <a:pt x="4594493" y="-32182"/>
                    <a:pt x="4662073" y="-10026"/>
                    <a:pt x="4810581" y="0"/>
                  </a:cubicBezTo>
                  <a:cubicBezTo>
                    <a:pt x="4959089" y="10026"/>
                    <a:pt x="5231174" y="-8739"/>
                    <a:pt x="5363029" y="0"/>
                  </a:cubicBezTo>
                  <a:cubicBezTo>
                    <a:pt x="5494884" y="8739"/>
                    <a:pt x="5720753" y="-8410"/>
                    <a:pt x="5915477" y="0"/>
                  </a:cubicBezTo>
                  <a:cubicBezTo>
                    <a:pt x="6110201" y="8410"/>
                    <a:pt x="6187970" y="-9820"/>
                    <a:pt x="6257468" y="0"/>
                  </a:cubicBezTo>
                  <a:cubicBezTo>
                    <a:pt x="6326966" y="9820"/>
                    <a:pt x="6643632" y="10974"/>
                    <a:pt x="6809916" y="0"/>
                  </a:cubicBezTo>
                  <a:cubicBezTo>
                    <a:pt x="6976200" y="-10974"/>
                    <a:pt x="7057955" y="2656"/>
                    <a:pt x="7151908" y="0"/>
                  </a:cubicBezTo>
                  <a:cubicBezTo>
                    <a:pt x="7245861" y="-2656"/>
                    <a:pt x="7787195" y="33325"/>
                    <a:pt x="8020040" y="0"/>
                  </a:cubicBezTo>
                  <a:cubicBezTo>
                    <a:pt x="8252885" y="-33325"/>
                    <a:pt x="8286925" y="1286"/>
                    <a:pt x="8362032" y="0"/>
                  </a:cubicBezTo>
                  <a:cubicBezTo>
                    <a:pt x="8437139" y="-1286"/>
                    <a:pt x="8798991" y="8487"/>
                    <a:pt x="9230164" y="0"/>
                  </a:cubicBezTo>
                  <a:cubicBezTo>
                    <a:pt x="9661337" y="-8487"/>
                    <a:pt x="9455189" y="-13263"/>
                    <a:pt x="9572156" y="0"/>
                  </a:cubicBezTo>
                  <a:cubicBezTo>
                    <a:pt x="9689123" y="13263"/>
                    <a:pt x="10213044" y="-41234"/>
                    <a:pt x="10703359" y="0"/>
                  </a:cubicBezTo>
                  <a:cubicBezTo>
                    <a:pt x="10801679" y="-9174"/>
                    <a:pt x="10886530" y="81619"/>
                    <a:pt x="10883900" y="180541"/>
                  </a:cubicBezTo>
                  <a:cubicBezTo>
                    <a:pt x="10864555" y="380029"/>
                    <a:pt x="10896183" y="538925"/>
                    <a:pt x="10883900" y="735013"/>
                  </a:cubicBezTo>
                  <a:cubicBezTo>
                    <a:pt x="10871617" y="931101"/>
                    <a:pt x="10904880" y="1030102"/>
                    <a:pt x="10883900" y="1289485"/>
                  </a:cubicBezTo>
                  <a:cubicBezTo>
                    <a:pt x="10862920" y="1548868"/>
                    <a:pt x="10856104" y="1670206"/>
                    <a:pt x="10883900" y="1979352"/>
                  </a:cubicBezTo>
                  <a:cubicBezTo>
                    <a:pt x="10911696" y="2288498"/>
                    <a:pt x="10897942" y="2564870"/>
                    <a:pt x="10883900" y="2714350"/>
                  </a:cubicBezTo>
                  <a:cubicBezTo>
                    <a:pt x="10869858" y="2863830"/>
                    <a:pt x="10857810" y="3173056"/>
                    <a:pt x="10883900" y="3313953"/>
                  </a:cubicBezTo>
                  <a:cubicBezTo>
                    <a:pt x="10909990" y="3454850"/>
                    <a:pt x="10905861" y="3712103"/>
                    <a:pt x="10883900" y="3868425"/>
                  </a:cubicBezTo>
                  <a:cubicBezTo>
                    <a:pt x="10861939" y="4024747"/>
                    <a:pt x="10866240" y="4375714"/>
                    <a:pt x="10883900" y="4693686"/>
                  </a:cubicBezTo>
                  <a:cubicBezTo>
                    <a:pt x="10879907" y="4795682"/>
                    <a:pt x="10795087" y="4850905"/>
                    <a:pt x="10703359" y="4874227"/>
                  </a:cubicBezTo>
                  <a:cubicBezTo>
                    <a:pt x="10592133" y="4847694"/>
                    <a:pt x="10381841" y="4856396"/>
                    <a:pt x="10150911" y="4874227"/>
                  </a:cubicBezTo>
                  <a:cubicBezTo>
                    <a:pt x="9919981" y="4892058"/>
                    <a:pt x="9547852" y="4859068"/>
                    <a:pt x="9388007" y="4874227"/>
                  </a:cubicBezTo>
                  <a:cubicBezTo>
                    <a:pt x="9228162" y="4889386"/>
                    <a:pt x="9028251" y="4895365"/>
                    <a:pt x="8730331" y="4874227"/>
                  </a:cubicBezTo>
                  <a:cubicBezTo>
                    <a:pt x="8432411" y="4853089"/>
                    <a:pt x="8372803" y="4866880"/>
                    <a:pt x="8177883" y="4874227"/>
                  </a:cubicBezTo>
                  <a:cubicBezTo>
                    <a:pt x="7982963" y="4881574"/>
                    <a:pt x="7685842" y="4883509"/>
                    <a:pt x="7309750" y="4874227"/>
                  </a:cubicBezTo>
                  <a:cubicBezTo>
                    <a:pt x="6933658" y="4864945"/>
                    <a:pt x="6811324" y="4873345"/>
                    <a:pt x="6652074" y="4874227"/>
                  </a:cubicBezTo>
                  <a:cubicBezTo>
                    <a:pt x="6492824" y="4875109"/>
                    <a:pt x="6468944" y="4890877"/>
                    <a:pt x="6310082" y="4874227"/>
                  </a:cubicBezTo>
                  <a:cubicBezTo>
                    <a:pt x="6151220" y="4857577"/>
                    <a:pt x="5873103" y="4853201"/>
                    <a:pt x="5757635" y="4874227"/>
                  </a:cubicBezTo>
                  <a:cubicBezTo>
                    <a:pt x="5642167" y="4895253"/>
                    <a:pt x="5498632" y="4866772"/>
                    <a:pt x="5415643" y="4874227"/>
                  </a:cubicBezTo>
                  <a:cubicBezTo>
                    <a:pt x="5332654" y="4881682"/>
                    <a:pt x="4908340" y="4842605"/>
                    <a:pt x="4757967" y="4874227"/>
                  </a:cubicBezTo>
                  <a:cubicBezTo>
                    <a:pt x="4607594" y="4905849"/>
                    <a:pt x="4241960" y="4868843"/>
                    <a:pt x="3889834" y="4874227"/>
                  </a:cubicBezTo>
                  <a:cubicBezTo>
                    <a:pt x="3537708" y="4879611"/>
                    <a:pt x="3503816" y="4898153"/>
                    <a:pt x="3337386" y="4874227"/>
                  </a:cubicBezTo>
                  <a:cubicBezTo>
                    <a:pt x="3170956" y="4850301"/>
                    <a:pt x="2788103" y="4894483"/>
                    <a:pt x="2574482" y="4874227"/>
                  </a:cubicBezTo>
                  <a:cubicBezTo>
                    <a:pt x="2360861" y="4853971"/>
                    <a:pt x="2331633" y="4882922"/>
                    <a:pt x="2127262" y="4874227"/>
                  </a:cubicBezTo>
                  <a:cubicBezTo>
                    <a:pt x="1922891" y="4865532"/>
                    <a:pt x="1839221" y="4877445"/>
                    <a:pt x="1680043" y="4874227"/>
                  </a:cubicBezTo>
                  <a:cubicBezTo>
                    <a:pt x="1520865" y="4871009"/>
                    <a:pt x="1242694" y="4856023"/>
                    <a:pt x="1127595" y="4874227"/>
                  </a:cubicBezTo>
                  <a:cubicBezTo>
                    <a:pt x="1012496" y="4892431"/>
                    <a:pt x="571006" y="4883659"/>
                    <a:pt x="180541" y="4874227"/>
                  </a:cubicBezTo>
                  <a:cubicBezTo>
                    <a:pt x="83928" y="4883659"/>
                    <a:pt x="10417" y="4784822"/>
                    <a:pt x="0" y="4693686"/>
                  </a:cubicBezTo>
                  <a:cubicBezTo>
                    <a:pt x="-16531" y="4507964"/>
                    <a:pt x="-16345" y="4325456"/>
                    <a:pt x="0" y="4139214"/>
                  </a:cubicBezTo>
                  <a:cubicBezTo>
                    <a:pt x="16345" y="3952972"/>
                    <a:pt x="13674" y="3660152"/>
                    <a:pt x="0" y="3449347"/>
                  </a:cubicBezTo>
                  <a:cubicBezTo>
                    <a:pt x="-13674" y="3238542"/>
                    <a:pt x="-9173" y="3016044"/>
                    <a:pt x="0" y="2759481"/>
                  </a:cubicBezTo>
                  <a:cubicBezTo>
                    <a:pt x="9173" y="2502918"/>
                    <a:pt x="-20603" y="2316884"/>
                    <a:pt x="0" y="2159877"/>
                  </a:cubicBezTo>
                  <a:cubicBezTo>
                    <a:pt x="20603" y="2002870"/>
                    <a:pt x="-5800" y="1661970"/>
                    <a:pt x="0" y="1515142"/>
                  </a:cubicBezTo>
                  <a:cubicBezTo>
                    <a:pt x="5800" y="1368315"/>
                    <a:pt x="-4050" y="1057641"/>
                    <a:pt x="0" y="870407"/>
                  </a:cubicBezTo>
                  <a:cubicBezTo>
                    <a:pt x="4050" y="683174"/>
                    <a:pt x="-11119" y="386080"/>
                    <a:pt x="0" y="180541"/>
                  </a:cubicBezTo>
                  <a:close/>
                </a:path>
              </a:pathLst>
            </a:custGeom>
            <a:noFill/>
            <a:ln w="38100">
              <a:solidFill>
                <a:srgbClr val="1A1D6E"/>
              </a:solidFill>
              <a:extLst>
                <a:ext uri="{C807C97D-BFC1-408E-A445-0C87EB9F89A2}">
                  <ask:lineSketchStyleProps xmlns:ask="http://schemas.microsoft.com/office/drawing/2018/sketchyshapes" sd="2651464717">
                    <a:prstGeom prst="roundRect">
                      <a:avLst>
                        <a:gd name="adj" fmla="val 3704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73E02EC4-A725-4EE8-A4AA-A7715CB6BF72}"/>
              </a:ext>
            </a:extLst>
          </p:cNvPr>
          <p:cNvCxnSpPr>
            <a:cxnSpLocks/>
          </p:cNvCxnSpPr>
          <p:nvPr/>
        </p:nvCxnSpPr>
        <p:spPr>
          <a:xfrm>
            <a:off x="831081" y="1125183"/>
            <a:ext cx="5092700" cy="0"/>
          </a:xfrm>
          <a:prstGeom prst="line">
            <a:avLst/>
          </a:prstGeom>
          <a:ln>
            <a:solidFill>
              <a:srgbClr val="F4F7D5"/>
            </a:solidFill>
          </a:ln>
          <a:effectLst>
            <a:glow rad="101600">
              <a:srgbClr val="F4F7D5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4D015E9-E0D1-455D-8693-63FA6829547A}"/>
              </a:ext>
            </a:extLst>
          </p:cNvPr>
          <p:cNvSpPr txBox="1"/>
          <p:nvPr/>
        </p:nvSpPr>
        <p:spPr>
          <a:xfrm>
            <a:off x="698500" y="383700"/>
            <a:ext cx="4931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rgbClr val="EBF1B6"/>
                </a:solidFill>
                <a:effectLst>
                  <a:glow rad="101600">
                    <a:srgbClr val="F4F7D5">
                      <a:alpha val="60000"/>
                    </a:srgbClr>
                  </a:glow>
                </a:effectLst>
                <a:latin typeface="카페24 고운밤" pitchFamily="2" charset="-127"/>
                <a:ea typeface="카페24 고운밤" pitchFamily="2" charset="-127"/>
              </a:rPr>
              <a:t>소제목을 입력하세요</a:t>
            </a:r>
            <a:r>
              <a:rPr lang="en-US" altLang="ko-KR" sz="4000" b="1" dirty="0">
                <a:solidFill>
                  <a:srgbClr val="EBF1B6"/>
                </a:solidFill>
                <a:effectLst>
                  <a:glow rad="101600">
                    <a:srgbClr val="F4F7D5">
                      <a:alpha val="60000"/>
                    </a:srgbClr>
                  </a:glow>
                </a:effectLst>
                <a:latin typeface="카페24 고운밤" pitchFamily="2" charset="-127"/>
                <a:ea typeface="카페24 고운밤" pitchFamily="2" charset="-127"/>
              </a:rPr>
              <a:t>.</a:t>
            </a:r>
            <a:endParaRPr lang="ko-KR" altLang="en-US" sz="4000" b="1" dirty="0">
              <a:solidFill>
                <a:srgbClr val="EBF1B6"/>
              </a:solidFill>
              <a:effectLst>
                <a:glow rad="101600">
                  <a:srgbClr val="F4F7D5">
                    <a:alpha val="60000"/>
                  </a:srgbClr>
                </a:glow>
              </a:effectLst>
              <a:latin typeface="카페24 고운밤" pitchFamily="2" charset="-127"/>
              <a:ea typeface="카페24 고운밤" pitchFamily="2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93E9FF3-4F3A-4004-8DEA-E4E3DE502CED}"/>
              </a:ext>
            </a:extLst>
          </p:cNvPr>
          <p:cNvSpPr txBox="1"/>
          <p:nvPr/>
        </p:nvSpPr>
        <p:spPr>
          <a:xfrm>
            <a:off x="2630238" y="3661459"/>
            <a:ext cx="7033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rgbClr val="1A1D6E"/>
                </a:solidFill>
                <a:latin typeface="카페24 고운밤" pitchFamily="2" charset="-127"/>
                <a:ea typeface="카페24 고운밤" pitchFamily="2" charset="-127"/>
              </a:rPr>
              <a:t>내용이 많을 때는 큰 칸을 활용해 보세요</a:t>
            </a:r>
            <a:r>
              <a:rPr lang="en-US" altLang="ko-KR" sz="3600" b="1" dirty="0">
                <a:solidFill>
                  <a:srgbClr val="1A1D6E"/>
                </a:solidFill>
                <a:latin typeface="카페24 고운밤" pitchFamily="2" charset="-127"/>
                <a:ea typeface="카페24 고운밤" pitchFamily="2" charset="-127"/>
              </a:rPr>
              <a:t>.</a:t>
            </a:r>
            <a:endParaRPr lang="ko-KR" altLang="en-US" sz="3600" b="1" dirty="0">
              <a:solidFill>
                <a:srgbClr val="1A1D6E"/>
              </a:solidFill>
              <a:latin typeface="카페24 고운밤" pitchFamily="2" charset="-127"/>
              <a:ea typeface="카페24 고운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7320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물, 파란색, 하늘, 평면이(가) 표시된 사진&#10;&#10;자동 생성된 설명">
            <a:extLst>
              <a:ext uri="{FF2B5EF4-FFF2-40B4-BE49-F238E27FC236}">
                <a16:creationId xmlns:a16="http://schemas.microsoft.com/office/drawing/2014/main" id="{0DFCD6EF-CBE7-4151-B75D-37FA0B58D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73E02EC4-A725-4EE8-A4AA-A7715CB6BF72}"/>
              </a:ext>
            </a:extLst>
          </p:cNvPr>
          <p:cNvCxnSpPr>
            <a:cxnSpLocks/>
          </p:cNvCxnSpPr>
          <p:nvPr/>
        </p:nvCxnSpPr>
        <p:spPr>
          <a:xfrm>
            <a:off x="831081" y="1125183"/>
            <a:ext cx="5092700" cy="0"/>
          </a:xfrm>
          <a:prstGeom prst="line">
            <a:avLst/>
          </a:prstGeom>
          <a:ln>
            <a:solidFill>
              <a:srgbClr val="F4F7D5"/>
            </a:solidFill>
          </a:ln>
          <a:effectLst>
            <a:glow rad="101600">
              <a:srgbClr val="F4F7D5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4D015E9-E0D1-455D-8693-63FA6829547A}"/>
              </a:ext>
            </a:extLst>
          </p:cNvPr>
          <p:cNvSpPr txBox="1"/>
          <p:nvPr/>
        </p:nvSpPr>
        <p:spPr>
          <a:xfrm>
            <a:off x="698500" y="383700"/>
            <a:ext cx="4931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rgbClr val="EBF1B6"/>
                </a:solidFill>
                <a:effectLst>
                  <a:glow rad="101600">
                    <a:srgbClr val="F4F7D5">
                      <a:alpha val="60000"/>
                    </a:srgbClr>
                  </a:glow>
                </a:effectLst>
                <a:latin typeface="카페24 고운밤" pitchFamily="2" charset="-127"/>
                <a:ea typeface="카페24 고운밤" pitchFamily="2" charset="-127"/>
              </a:rPr>
              <a:t>소제목을 입력하세요</a:t>
            </a:r>
            <a:r>
              <a:rPr lang="en-US" altLang="ko-KR" sz="4000" b="1" dirty="0">
                <a:solidFill>
                  <a:srgbClr val="EBF1B6"/>
                </a:solidFill>
                <a:effectLst>
                  <a:glow rad="101600">
                    <a:srgbClr val="F4F7D5">
                      <a:alpha val="60000"/>
                    </a:srgbClr>
                  </a:glow>
                </a:effectLst>
                <a:latin typeface="카페24 고운밤" pitchFamily="2" charset="-127"/>
                <a:ea typeface="카페24 고운밤" pitchFamily="2" charset="-127"/>
              </a:rPr>
              <a:t>.</a:t>
            </a:r>
            <a:endParaRPr lang="ko-KR" altLang="en-US" sz="4000" b="1" dirty="0">
              <a:solidFill>
                <a:srgbClr val="EBF1B6"/>
              </a:solidFill>
              <a:effectLst>
                <a:glow rad="101600">
                  <a:srgbClr val="F4F7D5">
                    <a:alpha val="60000"/>
                  </a:srgbClr>
                </a:glow>
              </a:effectLst>
              <a:latin typeface="카페24 고운밤" pitchFamily="2" charset="-127"/>
              <a:ea typeface="카페24 고운밤" pitchFamily="2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D1C3DEEC-8B0B-46ED-B788-FF8AE36DEABB}"/>
              </a:ext>
            </a:extLst>
          </p:cNvPr>
          <p:cNvGrpSpPr/>
          <p:nvPr/>
        </p:nvGrpSpPr>
        <p:grpSpPr>
          <a:xfrm>
            <a:off x="202085" y="1927843"/>
            <a:ext cx="3769443" cy="4102097"/>
            <a:chOff x="431800" y="1778000"/>
            <a:chExt cx="5198021" cy="4889498"/>
          </a:xfrm>
        </p:grpSpPr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1B37FEB1-BBAB-489C-95DB-9F1F46E04E24}"/>
                </a:ext>
              </a:extLst>
            </p:cNvPr>
            <p:cNvGrpSpPr/>
            <p:nvPr/>
          </p:nvGrpSpPr>
          <p:grpSpPr>
            <a:xfrm>
              <a:off x="431800" y="1778000"/>
              <a:ext cx="5198021" cy="4889498"/>
              <a:chOff x="431800" y="412750"/>
              <a:chExt cx="11430000" cy="6032500"/>
            </a:xfrm>
          </p:grpSpPr>
          <p:sp>
            <p:nvSpPr>
              <p:cNvPr id="38" name="사각형: 둥근 모서리 37">
                <a:extLst>
                  <a:ext uri="{FF2B5EF4-FFF2-40B4-BE49-F238E27FC236}">
                    <a16:creationId xmlns:a16="http://schemas.microsoft.com/office/drawing/2014/main" id="{5D61A6CB-668A-4835-8B81-7FF67D251402}"/>
                  </a:ext>
                </a:extLst>
              </p:cNvPr>
              <p:cNvSpPr/>
              <p:nvPr/>
            </p:nvSpPr>
            <p:spPr>
              <a:xfrm>
                <a:off x="431800" y="412750"/>
                <a:ext cx="11430000" cy="6032500"/>
              </a:xfrm>
              <a:prstGeom prst="roundRect">
                <a:avLst>
                  <a:gd name="adj" fmla="val 6351"/>
                </a:avLst>
              </a:prstGeom>
              <a:solidFill>
                <a:schemeClr val="bg1">
                  <a:alpha val="3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사각형: 둥근 모서리 38">
                <a:extLst>
                  <a:ext uri="{FF2B5EF4-FFF2-40B4-BE49-F238E27FC236}">
                    <a16:creationId xmlns:a16="http://schemas.microsoft.com/office/drawing/2014/main" id="{7C1D0F57-43CE-45AC-AE8F-60398F9D88A8}"/>
                  </a:ext>
                </a:extLst>
              </p:cNvPr>
              <p:cNvSpPr/>
              <p:nvPr/>
            </p:nvSpPr>
            <p:spPr>
              <a:xfrm>
                <a:off x="698500" y="569438"/>
                <a:ext cx="10883900" cy="5750463"/>
              </a:xfrm>
              <a:custGeom>
                <a:avLst/>
                <a:gdLst>
                  <a:gd name="connsiteX0" fmla="*/ 0 w 3589347"/>
                  <a:gd name="connsiteY0" fmla="*/ 132949 h 3910312"/>
                  <a:gd name="connsiteX1" fmla="*/ 132949 w 3589347"/>
                  <a:gd name="connsiteY1" fmla="*/ 0 h 3910312"/>
                  <a:gd name="connsiteX2" fmla="*/ 797639 w 3589347"/>
                  <a:gd name="connsiteY2" fmla="*/ 0 h 3910312"/>
                  <a:gd name="connsiteX3" fmla="*/ 1362625 w 3589347"/>
                  <a:gd name="connsiteY3" fmla="*/ 0 h 3910312"/>
                  <a:gd name="connsiteX4" fmla="*/ 1994080 w 3589347"/>
                  <a:gd name="connsiteY4" fmla="*/ 0 h 3910312"/>
                  <a:gd name="connsiteX5" fmla="*/ 2658770 w 3589347"/>
                  <a:gd name="connsiteY5" fmla="*/ 0 h 3910312"/>
                  <a:gd name="connsiteX6" fmla="*/ 3456398 w 3589347"/>
                  <a:gd name="connsiteY6" fmla="*/ 0 h 3910312"/>
                  <a:gd name="connsiteX7" fmla="*/ 3589347 w 3589347"/>
                  <a:gd name="connsiteY7" fmla="*/ 132949 h 3910312"/>
                  <a:gd name="connsiteX8" fmla="*/ 3589347 w 3589347"/>
                  <a:gd name="connsiteY8" fmla="*/ 667463 h 3910312"/>
                  <a:gd name="connsiteX9" fmla="*/ 3589347 w 3589347"/>
                  <a:gd name="connsiteY9" fmla="*/ 1238421 h 3910312"/>
                  <a:gd name="connsiteX10" fmla="*/ 3589347 w 3589347"/>
                  <a:gd name="connsiteY10" fmla="*/ 1809379 h 3910312"/>
                  <a:gd name="connsiteX11" fmla="*/ 3589347 w 3589347"/>
                  <a:gd name="connsiteY11" fmla="*/ 2307449 h 3910312"/>
                  <a:gd name="connsiteX12" fmla="*/ 3589347 w 3589347"/>
                  <a:gd name="connsiteY12" fmla="*/ 2878408 h 3910312"/>
                  <a:gd name="connsiteX13" fmla="*/ 3589347 w 3589347"/>
                  <a:gd name="connsiteY13" fmla="*/ 3777363 h 3910312"/>
                  <a:gd name="connsiteX14" fmla="*/ 3456398 w 3589347"/>
                  <a:gd name="connsiteY14" fmla="*/ 3910312 h 3910312"/>
                  <a:gd name="connsiteX15" fmla="*/ 2725239 w 3589347"/>
                  <a:gd name="connsiteY15" fmla="*/ 3910312 h 3910312"/>
                  <a:gd name="connsiteX16" fmla="*/ 2160253 w 3589347"/>
                  <a:gd name="connsiteY16" fmla="*/ 3910312 h 3910312"/>
                  <a:gd name="connsiteX17" fmla="*/ 1495563 w 3589347"/>
                  <a:gd name="connsiteY17" fmla="*/ 3910312 h 3910312"/>
                  <a:gd name="connsiteX18" fmla="*/ 930577 w 3589347"/>
                  <a:gd name="connsiteY18" fmla="*/ 3910312 h 3910312"/>
                  <a:gd name="connsiteX19" fmla="*/ 132949 w 3589347"/>
                  <a:gd name="connsiteY19" fmla="*/ 3910312 h 3910312"/>
                  <a:gd name="connsiteX20" fmla="*/ 0 w 3589347"/>
                  <a:gd name="connsiteY20" fmla="*/ 3777363 h 3910312"/>
                  <a:gd name="connsiteX21" fmla="*/ 0 w 3589347"/>
                  <a:gd name="connsiteY21" fmla="*/ 3206405 h 3910312"/>
                  <a:gd name="connsiteX22" fmla="*/ 0 w 3589347"/>
                  <a:gd name="connsiteY22" fmla="*/ 2526114 h 3910312"/>
                  <a:gd name="connsiteX23" fmla="*/ 0 w 3589347"/>
                  <a:gd name="connsiteY23" fmla="*/ 1955156 h 3910312"/>
                  <a:gd name="connsiteX24" fmla="*/ 0 w 3589347"/>
                  <a:gd name="connsiteY24" fmla="*/ 1420642 h 3910312"/>
                  <a:gd name="connsiteX25" fmla="*/ 0 w 3589347"/>
                  <a:gd name="connsiteY25" fmla="*/ 886128 h 3910312"/>
                  <a:gd name="connsiteX26" fmla="*/ 0 w 3589347"/>
                  <a:gd name="connsiteY26" fmla="*/ 132949 h 3910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589347" h="3910312" extrusionOk="0">
                    <a:moveTo>
                      <a:pt x="0" y="132949"/>
                    </a:moveTo>
                    <a:cubicBezTo>
                      <a:pt x="-15462" y="59333"/>
                      <a:pt x="61217" y="5454"/>
                      <a:pt x="132949" y="0"/>
                    </a:cubicBezTo>
                    <a:cubicBezTo>
                      <a:pt x="417797" y="26384"/>
                      <a:pt x="529539" y="-6615"/>
                      <a:pt x="797639" y="0"/>
                    </a:cubicBezTo>
                    <a:cubicBezTo>
                      <a:pt x="1065739" y="6615"/>
                      <a:pt x="1145136" y="25339"/>
                      <a:pt x="1362625" y="0"/>
                    </a:cubicBezTo>
                    <a:cubicBezTo>
                      <a:pt x="1580114" y="-25339"/>
                      <a:pt x="1722154" y="-25692"/>
                      <a:pt x="1994080" y="0"/>
                    </a:cubicBezTo>
                    <a:cubicBezTo>
                      <a:pt x="2266007" y="25692"/>
                      <a:pt x="2494143" y="-6466"/>
                      <a:pt x="2658770" y="0"/>
                    </a:cubicBezTo>
                    <a:cubicBezTo>
                      <a:pt x="2823397" y="6466"/>
                      <a:pt x="3263291" y="10378"/>
                      <a:pt x="3456398" y="0"/>
                    </a:cubicBezTo>
                    <a:cubicBezTo>
                      <a:pt x="3520859" y="-3301"/>
                      <a:pt x="3588864" y="66556"/>
                      <a:pt x="3589347" y="132949"/>
                    </a:cubicBezTo>
                    <a:cubicBezTo>
                      <a:pt x="3591990" y="353008"/>
                      <a:pt x="3612311" y="555916"/>
                      <a:pt x="3589347" y="667463"/>
                    </a:cubicBezTo>
                    <a:cubicBezTo>
                      <a:pt x="3566383" y="779010"/>
                      <a:pt x="3565946" y="1036866"/>
                      <a:pt x="3589347" y="1238421"/>
                    </a:cubicBezTo>
                    <a:cubicBezTo>
                      <a:pt x="3612748" y="1439976"/>
                      <a:pt x="3575566" y="1532224"/>
                      <a:pt x="3589347" y="1809379"/>
                    </a:cubicBezTo>
                    <a:cubicBezTo>
                      <a:pt x="3603128" y="2086534"/>
                      <a:pt x="3593529" y="2082190"/>
                      <a:pt x="3589347" y="2307449"/>
                    </a:cubicBezTo>
                    <a:cubicBezTo>
                      <a:pt x="3585166" y="2532708"/>
                      <a:pt x="3584747" y="2673027"/>
                      <a:pt x="3589347" y="2878408"/>
                    </a:cubicBezTo>
                    <a:cubicBezTo>
                      <a:pt x="3593947" y="3083789"/>
                      <a:pt x="3629531" y="3393927"/>
                      <a:pt x="3589347" y="3777363"/>
                    </a:cubicBezTo>
                    <a:cubicBezTo>
                      <a:pt x="3604594" y="3855626"/>
                      <a:pt x="3531161" y="3918766"/>
                      <a:pt x="3456398" y="3910312"/>
                    </a:cubicBezTo>
                    <a:cubicBezTo>
                      <a:pt x="3231544" y="3905324"/>
                      <a:pt x="3080076" y="3908193"/>
                      <a:pt x="2725239" y="3910312"/>
                    </a:cubicBezTo>
                    <a:cubicBezTo>
                      <a:pt x="2370402" y="3912431"/>
                      <a:pt x="2346311" y="3933256"/>
                      <a:pt x="2160253" y="3910312"/>
                    </a:cubicBezTo>
                    <a:cubicBezTo>
                      <a:pt x="1974195" y="3887368"/>
                      <a:pt x="1778401" y="3903999"/>
                      <a:pt x="1495563" y="3910312"/>
                    </a:cubicBezTo>
                    <a:cubicBezTo>
                      <a:pt x="1212725" y="3916626"/>
                      <a:pt x="1150184" y="3929850"/>
                      <a:pt x="930577" y="3910312"/>
                    </a:cubicBezTo>
                    <a:cubicBezTo>
                      <a:pt x="710970" y="3890774"/>
                      <a:pt x="433664" y="3930519"/>
                      <a:pt x="132949" y="3910312"/>
                    </a:cubicBezTo>
                    <a:cubicBezTo>
                      <a:pt x="61861" y="3905855"/>
                      <a:pt x="-2420" y="3847553"/>
                      <a:pt x="0" y="3777363"/>
                    </a:cubicBezTo>
                    <a:cubicBezTo>
                      <a:pt x="-13788" y="3559509"/>
                      <a:pt x="560" y="3401740"/>
                      <a:pt x="0" y="3206405"/>
                    </a:cubicBezTo>
                    <a:cubicBezTo>
                      <a:pt x="-560" y="3011070"/>
                      <a:pt x="-18217" y="2672312"/>
                      <a:pt x="0" y="2526114"/>
                    </a:cubicBezTo>
                    <a:cubicBezTo>
                      <a:pt x="18217" y="2379916"/>
                      <a:pt x="-9627" y="2070695"/>
                      <a:pt x="0" y="1955156"/>
                    </a:cubicBezTo>
                    <a:cubicBezTo>
                      <a:pt x="9627" y="1839617"/>
                      <a:pt x="7865" y="1664498"/>
                      <a:pt x="0" y="1420642"/>
                    </a:cubicBezTo>
                    <a:cubicBezTo>
                      <a:pt x="-7865" y="1176786"/>
                      <a:pt x="21990" y="1129427"/>
                      <a:pt x="0" y="886128"/>
                    </a:cubicBezTo>
                    <a:cubicBezTo>
                      <a:pt x="-21990" y="642829"/>
                      <a:pt x="11794" y="428691"/>
                      <a:pt x="0" y="132949"/>
                    </a:cubicBezTo>
                    <a:close/>
                  </a:path>
                </a:pathLst>
              </a:custGeom>
              <a:noFill/>
              <a:ln w="38100">
                <a:solidFill>
                  <a:srgbClr val="1A1D6E"/>
                </a:solidFill>
                <a:extLst>
                  <a:ext uri="{C807C97D-BFC1-408E-A445-0C87EB9F89A2}">
                    <ask:lineSketchStyleProps xmlns:ask="http://schemas.microsoft.com/office/drawing/2018/sketchyshapes" sd="2651464717">
                      <a:prstGeom prst="roundRect">
                        <a:avLst>
                          <a:gd name="adj" fmla="val 3704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93E9FF3-4F3A-4004-8DEA-E4E3DE502CED}"/>
                </a:ext>
              </a:extLst>
            </p:cNvPr>
            <p:cNvSpPr txBox="1"/>
            <p:nvPr/>
          </p:nvSpPr>
          <p:spPr>
            <a:xfrm>
              <a:off x="609241" y="3259278"/>
              <a:ext cx="4837362" cy="2091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b="1" dirty="0">
                  <a:solidFill>
                    <a:srgbClr val="1A1D6E"/>
                  </a:solidFill>
                  <a:latin typeface="카페24 고운밤" pitchFamily="2" charset="-127"/>
                  <a:ea typeface="카페24 고운밤" pitchFamily="2" charset="-127"/>
                </a:rPr>
                <a:t>내용이 적을 때는</a:t>
              </a:r>
              <a:endParaRPr lang="en-US" altLang="ko-KR" sz="3600" b="1" dirty="0">
                <a:solidFill>
                  <a:srgbClr val="1A1D6E"/>
                </a:solidFill>
                <a:latin typeface="카페24 고운밤" pitchFamily="2" charset="-127"/>
                <a:ea typeface="카페24 고운밤" pitchFamily="2" charset="-127"/>
              </a:endParaRPr>
            </a:p>
            <a:p>
              <a:pPr algn="ctr"/>
              <a:r>
                <a:rPr lang="ko-KR" altLang="en-US" sz="3600" b="1" dirty="0">
                  <a:solidFill>
                    <a:srgbClr val="1A1D6E"/>
                  </a:solidFill>
                  <a:latin typeface="카페24 고운밤" pitchFamily="2" charset="-127"/>
                  <a:ea typeface="카페24 고운밤" pitchFamily="2" charset="-127"/>
                </a:rPr>
                <a:t>작은 칸을</a:t>
              </a:r>
              <a:endParaRPr lang="en-US" altLang="ko-KR" sz="3600" b="1" dirty="0">
                <a:solidFill>
                  <a:srgbClr val="1A1D6E"/>
                </a:solidFill>
                <a:latin typeface="카페24 고운밤" pitchFamily="2" charset="-127"/>
                <a:ea typeface="카페24 고운밤" pitchFamily="2" charset="-127"/>
              </a:endParaRPr>
            </a:p>
            <a:p>
              <a:pPr algn="ctr"/>
              <a:r>
                <a:rPr lang="ko-KR" altLang="en-US" sz="3600" b="1" dirty="0">
                  <a:solidFill>
                    <a:srgbClr val="1A1D6E"/>
                  </a:solidFill>
                  <a:latin typeface="카페24 고운밤" pitchFamily="2" charset="-127"/>
                  <a:ea typeface="카페24 고운밤" pitchFamily="2" charset="-127"/>
                </a:rPr>
                <a:t>이용해 보세요</a:t>
              </a:r>
              <a:r>
                <a:rPr lang="en-US" altLang="ko-KR" sz="3600" b="1" dirty="0">
                  <a:solidFill>
                    <a:srgbClr val="1A1D6E"/>
                  </a:solidFill>
                  <a:latin typeface="카페24 고운밤" pitchFamily="2" charset="-127"/>
                  <a:ea typeface="카페24 고운밤" pitchFamily="2" charset="-127"/>
                </a:rPr>
                <a:t>.</a:t>
              </a:r>
              <a:endParaRPr lang="ko-KR" altLang="en-US" sz="3600" b="1" dirty="0">
                <a:solidFill>
                  <a:srgbClr val="1A1D6E"/>
                </a:solidFill>
                <a:latin typeface="카페24 고운밤" pitchFamily="2" charset="-127"/>
                <a:ea typeface="카페24 고운밤" pitchFamily="2" charset="-127"/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ED783879-7ED8-47C9-A6C1-76579DA86EC4}"/>
              </a:ext>
            </a:extLst>
          </p:cNvPr>
          <p:cNvGrpSpPr/>
          <p:nvPr/>
        </p:nvGrpSpPr>
        <p:grpSpPr>
          <a:xfrm>
            <a:off x="4191671" y="1927843"/>
            <a:ext cx="3769443" cy="4102097"/>
            <a:chOff x="431800" y="1778000"/>
            <a:chExt cx="5198021" cy="4889498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9BF4FA34-4892-422E-A6A9-8DA5B25D1EB5}"/>
                </a:ext>
              </a:extLst>
            </p:cNvPr>
            <p:cNvGrpSpPr/>
            <p:nvPr/>
          </p:nvGrpSpPr>
          <p:grpSpPr>
            <a:xfrm>
              <a:off x="431800" y="1778000"/>
              <a:ext cx="5198021" cy="4889498"/>
              <a:chOff x="431800" y="412750"/>
              <a:chExt cx="11430000" cy="6032500"/>
            </a:xfrm>
          </p:grpSpPr>
          <p:sp>
            <p:nvSpPr>
              <p:cNvPr id="23" name="사각형: 둥근 모서리 22">
                <a:extLst>
                  <a:ext uri="{FF2B5EF4-FFF2-40B4-BE49-F238E27FC236}">
                    <a16:creationId xmlns:a16="http://schemas.microsoft.com/office/drawing/2014/main" id="{B468575D-13D4-4AD7-B8B5-5D382F1CFEA1}"/>
                  </a:ext>
                </a:extLst>
              </p:cNvPr>
              <p:cNvSpPr/>
              <p:nvPr/>
            </p:nvSpPr>
            <p:spPr>
              <a:xfrm>
                <a:off x="431800" y="412750"/>
                <a:ext cx="11430000" cy="6032500"/>
              </a:xfrm>
              <a:prstGeom prst="roundRect">
                <a:avLst>
                  <a:gd name="adj" fmla="val 6351"/>
                </a:avLst>
              </a:prstGeom>
              <a:solidFill>
                <a:schemeClr val="bg1">
                  <a:alpha val="3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사각형: 둥근 모서리 23">
                <a:extLst>
                  <a:ext uri="{FF2B5EF4-FFF2-40B4-BE49-F238E27FC236}">
                    <a16:creationId xmlns:a16="http://schemas.microsoft.com/office/drawing/2014/main" id="{F13B6D62-2472-4230-84CD-088A800D0F1A}"/>
                  </a:ext>
                </a:extLst>
              </p:cNvPr>
              <p:cNvSpPr/>
              <p:nvPr/>
            </p:nvSpPr>
            <p:spPr>
              <a:xfrm>
                <a:off x="698500" y="569438"/>
                <a:ext cx="10883900" cy="5750463"/>
              </a:xfrm>
              <a:custGeom>
                <a:avLst/>
                <a:gdLst>
                  <a:gd name="connsiteX0" fmla="*/ 0 w 3589347"/>
                  <a:gd name="connsiteY0" fmla="*/ 132949 h 3910312"/>
                  <a:gd name="connsiteX1" fmla="*/ 132949 w 3589347"/>
                  <a:gd name="connsiteY1" fmla="*/ 0 h 3910312"/>
                  <a:gd name="connsiteX2" fmla="*/ 797639 w 3589347"/>
                  <a:gd name="connsiteY2" fmla="*/ 0 h 3910312"/>
                  <a:gd name="connsiteX3" fmla="*/ 1362625 w 3589347"/>
                  <a:gd name="connsiteY3" fmla="*/ 0 h 3910312"/>
                  <a:gd name="connsiteX4" fmla="*/ 1994080 w 3589347"/>
                  <a:gd name="connsiteY4" fmla="*/ 0 h 3910312"/>
                  <a:gd name="connsiteX5" fmla="*/ 2658770 w 3589347"/>
                  <a:gd name="connsiteY5" fmla="*/ 0 h 3910312"/>
                  <a:gd name="connsiteX6" fmla="*/ 3456398 w 3589347"/>
                  <a:gd name="connsiteY6" fmla="*/ 0 h 3910312"/>
                  <a:gd name="connsiteX7" fmla="*/ 3589347 w 3589347"/>
                  <a:gd name="connsiteY7" fmla="*/ 132949 h 3910312"/>
                  <a:gd name="connsiteX8" fmla="*/ 3589347 w 3589347"/>
                  <a:gd name="connsiteY8" fmla="*/ 667463 h 3910312"/>
                  <a:gd name="connsiteX9" fmla="*/ 3589347 w 3589347"/>
                  <a:gd name="connsiteY9" fmla="*/ 1238421 h 3910312"/>
                  <a:gd name="connsiteX10" fmla="*/ 3589347 w 3589347"/>
                  <a:gd name="connsiteY10" fmla="*/ 1809379 h 3910312"/>
                  <a:gd name="connsiteX11" fmla="*/ 3589347 w 3589347"/>
                  <a:gd name="connsiteY11" fmla="*/ 2307449 h 3910312"/>
                  <a:gd name="connsiteX12" fmla="*/ 3589347 w 3589347"/>
                  <a:gd name="connsiteY12" fmla="*/ 2878408 h 3910312"/>
                  <a:gd name="connsiteX13" fmla="*/ 3589347 w 3589347"/>
                  <a:gd name="connsiteY13" fmla="*/ 3777363 h 3910312"/>
                  <a:gd name="connsiteX14" fmla="*/ 3456398 w 3589347"/>
                  <a:gd name="connsiteY14" fmla="*/ 3910312 h 3910312"/>
                  <a:gd name="connsiteX15" fmla="*/ 2725239 w 3589347"/>
                  <a:gd name="connsiteY15" fmla="*/ 3910312 h 3910312"/>
                  <a:gd name="connsiteX16" fmla="*/ 2160253 w 3589347"/>
                  <a:gd name="connsiteY16" fmla="*/ 3910312 h 3910312"/>
                  <a:gd name="connsiteX17" fmla="*/ 1495563 w 3589347"/>
                  <a:gd name="connsiteY17" fmla="*/ 3910312 h 3910312"/>
                  <a:gd name="connsiteX18" fmla="*/ 930577 w 3589347"/>
                  <a:gd name="connsiteY18" fmla="*/ 3910312 h 3910312"/>
                  <a:gd name="connsiteX19" fmla="*/ 132949 w 3589347"/>
                  <a:gd name="connsiteY19" fmla="*/ 3910312 h 3910312"/>
                  <a:gd name="connsiteX20" fmla="*/ 0 w 3589347"/>
                  <a:gd name="connsiteY20" fmla="*/ 3777363 h 3910312"/>
                  <a:gd name="connsiteX21" fmla="*/ 0 w 3589347"/>
                  <a:gd name="connsiteY21" fmla="*/ 3206405 h 3910312"/>
                  <a:gd name="connsiteX22" fmla="*/ 0 w 3589347"/>
                  <a:gd name="connsiteY22" fmla="*/ 2526114 h 3910312"/>
                  <a:gd name="connsiteX23" fmla="*/ 0 w 3589347"/>
                  <a:gd name="connsiteY23" fmla="*/ 1955156 h 3910312"/>
                  <a:gd name="connsiteX24" fmla="*/ 0 w 3589347"/>
                  <a:gd name="connsiteY24" fmla="*/ 1420642 h 3910312"/>
                  <a:gd name="connsiteX25" fmla="*/ 0 w 3589347"/>
                  <a:gd name="connsiteY25" fmla="*/ 886128 h 3910312"/>
                  <a:gd name="connsiteX26" fmla="*/ 0 w 3589347"/>
                  <a:gd name="connsiteY26" fmla="*/ 132949 h 3910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589347" h="3910312" extrusionOk="0">
                    <a:moveTo>
                      <a:pt x="0" y="132949"/>
                    </a:moveTo>
                    <a:cubicBezTo>
                      <a:pt x="-15462" y="59333"/>
                      <a:pt x="61217" y="5454"/>
                      <a:pt x="132949" y="0"/>
                    </a:cubicBezTo>
                    <a:cubicBezTo>
                      <a:pt x="417797" y="26384"/>
                      <a:pt x="529539" y="-6615"/>
                      <a:pt x="797639" y="0"/>
                    </a:cubicBezTo>
                    <a:cubicBezTo>
                      <a:pt x="1065739" y="6615"/>
                      <a:pt x="1145136" y="25339"/>
                      <a:pt x="1362625" y="0"/>
                    </a:cubicBezTo>
                    <a:cubicBezTo>
                      <a:pt x="1580114" y="-25339"/>
                      <a:pt x="1722154" y="-25692"/>
                      <a:pt x="1994080" y="0"/>
                    </a:cubicBezTo>
                    <a:cubicBezTo>
                      <a:pt x="2266007" y="25692"/>
                      <a:pt x="2494143" y="-6466"/>
                      <a:pt x="2658770" y="0"/>
                    </a:cubicBezTo>
                    <a:cubicBezTo>
                      <a:pt x="2823397" y="6466"/>
                      <a:pt x="3263291" y="10378"/>
                      <a:pt x="3456398" y="0"/>
                    </a:cubicBezTo>
                    <a:cubicBezTo>
                      <a:pt x="3520859" y="-3301"/>
                      <a:pt x="3588864" y="66556"/>
                      <a:pt x="3589347" y="132949"/>
                    </a:cubicBezTo>
                    <a:cubicBezTo>
                      <a:pt x="3591990" y="353008"/>
                      <a:pt x="3612311" y="555916"/>
                      <a:pt x="3589347" y="667463"/>
                    </a:cubicBezTo>
                    <a:cubicBezTo>
                      <a:pt x="3566383" y="779010"/>
                      <a:pt x="3565946" y="1036866"/>
                      <a:pt x="3589347" y="1238421"/>
                    </a:cubicBezTo>
                    <a:cubicBezTo>
                      <a:pt x="3612748" y="1439976"/>
                      <a:pt x="3575566" y="1532224"/>
                      <a:pt x="3589347" y="1809379"/>
                    </a:cubicBezTo>
                    <a:cubicBezTo>
                      <a:pt x="3603128" y="2086534"/>
                      <a:pt x="3593529" y="2082190"/>
                      <a:pt x="3589347" y="2307449"/>
                    </a:cubicBezTo>
                    <a:cubicBezTo>
                      <a:pt x="3585166" y="2532708"/>
                      <a:pt x="3584747" y="2673027"/>
                      <a:pt x="3589347" y="2878408"/>
                    </a:cubicBezTo>
                    <a:cubicBezTo>
                      <a:pt x="3593947" y="3083789"/>
                      <a:pt x="3629531" y="3393927"/>
                      <a:pt x="3589347" y="3777363"/>
                    </a:cubicBezTo>
                    <a:cubicBezTo>
                      <a:pt x="3604594" y="3855626"/>
                      <a:pt x="3531161" y="3918766"/>
                      <a:pt x="3456398" y="3910312"/>
                    </a:cubicBezTo>
                    <a:cubicBezTo>
                      <a:pt x="3231544" y="3905324"/>
                      <a:pt x="3080076" y="3908193"/>
                      <a:pt x="2725239" y="3910312"/>
                    </a:cubicBezTo>
                    <a:cubicBezTo>
                      <a:pt x="2370402" y="3912431"/>
                      <a:pt x="2346311" y="3933256"/>
                      <a:pt x="2160253" y="3910312"/>
                    </a:cubicBezTo>
                    <a:cubicBezTo>
                      <a:pt x="1974195" y="3887368"/>
                      <a:pt x="1778401" y="3903999"/>
                      <a:pt x="1495563" y="3910312"/>
                    </a:cubicBezTo>
                    <a:cubicBezTo>
                      <a:pt x="1212725" y="3916626"/>
                      <a:pt x="1150184" y="3929850"/>
                      <a:pt x="930577" y="3910312"/>
                    </a:cubicBezTo>
                    <a:cubicBezTo>
                      <a:pt x="710970" y="3890774"/>
                      <a:pt x="433664" y="3930519"/>
                      <a:pt x="132949" y="3910312"/>
                    </a:cubicBezTo>
                    <a:cubicBezTo>
                      <a:pt x="61861" y="3905855"/>
                      <a:pt x="-2420" y="3847553"/>
                      <a:pt x="0" y="3777363"/>
                    </a:cubicBezTo>
                    <a:cubicBezTo>
                      <a:pt x="-13788" y="3559509"/>
                      <a:pt x="560" y="3401740"/>
                      <a:pt x="0" y="3206405"/>
                    </a:cubicBezTo>
                    <a:cubicBezTo>
                      <a:pt x="-560" y="3011070"/>
                      <a:pt x="-18217" y="2672312"/>
                      <a:pt x="0" y="2526114"/>
                    </a:cubicBezTo>
                    <a:cubicBezTo>
                      <a:pt x="18217" y="2379916"/>
                      <a:pt x="-9627" y="2070695"/>
                      <a:pt x="0" y="1955156"/>
                    </a:cubicBezTo>
                    <a:cubicBezTo>
                      <a:pt x="9627" y="1839617"/>
                      <a:pt x="7865" y="1664498"/>
                      <a:pt x="0" y="1420642"/>
                    </a:cubicBezTo>
                    <a:cubicBezTo>
                      <a:pt x="-7865" y="1176786"/>
                      <a:pt x="21990" y="1129427"/>
                      <a:pt x="0" y="886128"/>
                    </a:cubicBezTo>
                    <a:cubicBezTo>
                      <a:pt x="-21990" y="642829"/>
                      <a:pt x="11794" y="428691"/>
                      <a:pt x="0" y="132949"/>
                    </a:cubicBezTo>
                    <a:close/>
                  </a:path>
                </a:pathLst>
              </a:custGeom>
              <a:noFill/>
              <a:ln w="38100">
                <a:solidFill>
                  <a:srgbClr val="1A1D6E"/>
                </a:solidFill>
                <a:extLst>
                  <a:ext uri="{C807C97D-BFC1-408E-A445-0C87EB9F89A2}">
                    <ask:lineSketchStyleProps xmlns:ask="http://schemas.microsoft.com/office/drawing/2018/sketchyshapes" sd="2651464717">
                      <a:prstGeom prst="roundRect">
                        <a:avLst>
                          <a:gd name="adj" fmla="val 3704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419025E-3BAB-45E0-8244-C7D7B37B3DD3}"/>
                </a:ext>
              </a:extLst>
            </p:cNvPr>
            <p:cNvSpPr txBox="1"/>
            <p:nvPr/>
          </p:nvSpPr>
          <p:spPr>
            <a:xfrm>
              <a:off x="609241" y="3259278"/>
              <a:ext cx="4837362" cy="2091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b="1" dirty="0">
                  <a:solidFill>
                    <a:srgbClr val="1A1D6E"/>
                  </a:solidFill>
                  <a:latin typeface="카페24 고운밤" pitchFamily="2" charset="-127"/>
                  <a:ea typeface="카페24 고운밤" pitchFamily="2" charset="-127"/>
                </a:rPr>
                <a:t>내용이 적을 때는</a:t>
              </a:r>
              <a:endParaRPr lang="en-US" altLang="ko-KR" sz="3600" b="1" dirty="0">
                <a:solidFill>
                  <a:srgbClr val="1A1D6E"/>
                </a:solidFill>
                <a:latin typeface="카페24 고운밤" pitchFamily="2" charset="-127"/>
                <a:ea typeface="카페24 고운밤" pitchFamily="2" charset="-127"/>
              </a:endParaRPr>
            </a:p>
            <a:p>
              <a:pPr algn="ctr"/>
              <a:r>
                <a:rPr lang="ko-KR" altLang="en-US" sz="3600" b="1" dirty="0">
                  <a:solidFill>
                    <a:srgbClr val="1A1D6E"/>
                  </a:solidFill>
                  <a:latin typeface="카페24 고운밤" pitchFamily="2" charset="-127"/>
                  <a:ea typeface="카페24 고운밤" pitchFamily="2" charset="-127"/>
                </a:rPr>
                <a:t>작은 칸을</a:t>
              </a:r>
              <a:endParaRPr lang="en-US" altLang="ko-KR" sz="3600" b="1" dirty="0">
                <a:solidFill>
                  <a:srgbClr val="1A1D6E"/>
                </a:solidFill>
                <a:latin typeface="카페24 고운밤" pitchFamily="2" charset="-127"/>
                <a:ea typeface="카페24 고운밤" pitchFamily="2" charset="-127"/>
              </a:endParaRPr>
            </a:p>
            <a:p>
              <a:pPr algn="ctr"/>
              <a:r>
                <a:rPr lang="ko-KR" altLang="en-US" sz="3600" b="1" dirty="0">
                  <a:solidFill>
                    <a:srgbClr val="1A1D6E"/>
                  </a:solidFill>
                  <a:latin typeface="카페24 고운밤" pitchFamily="2" charset="-127"/>
                  <a:ea typeface="카페24 고운밤" pitchFamily="2" charset="-127"/>
                </a:rPr>
                <a:t>이용해 보세요</a:t>
              </a:r>
              <a:r>
                <a:rPr lang="en-US" altLang="ko-KR" sz="3600" b="1" dirty="0">
                  <a:solidFill>
                    <a:srgbClr val="1A1D6E"/>
                  </a:solidFill>
                  <a:latin typeface="카페24 고운밤" pitchFamily="2" charset="-127"/>
                  <a:ea typeface="카페24 고운밤" pitchFamily="2" charset="-127"/>
                </a:rPr>
                <a:t>.</a:t>
              </a:r>
              <a:endParaRPr lang="ko-KR" altLang="en-US" sz="3600" b="1" dirty="0">
                <a:solidFill>
                  <a:srgbClr val="1A1D6E"/>
                </a:solidFill>
                <a:latin typeface="카페24 고운밤" pitchFamily="2" charset="-127"/>
                <a:ea typeface="카페24 고운밤" pitchFamily="2" charset="-127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43DCFD31-F4F4-4061-A2C3-C9CBE3C29DD4}"/>
              </a:ext>
            </a:extLst>
          </p:cNvPr>
          <p:cNvGrpSpPr/>
          <p:nvPr/>
        </p:nvGrpSpPr>
        <p:grpSpPr>
          <a:xfrm>
            <a:off x="8220472" y="1927842"/>
            <a:ext cx="3769443" cy="4102097"/>
            <a:chOff x="431800" y="1778000"/>
            <a:chExt cx="5198021" cy="4889498"/>
          </a:xfrm>
        </p:grpSpPr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0751AF7D-EE30-441F-BD57-E79DB866F989}"/>
                </a:ext>
              </a:extLst>
            </p:cNvPr>
            <p:cNvGrpSpPr/>
            <p:nvPr/>
          </p:nvGrpSpPr>
          <p:grpSpPr>
            <a:xfrm>
              <a:off x="431800" y="1778000"/>
              <a:ext cx="5198021" cy="4889498"/>
              <a:chOff x="431800" y="412750"/>
              <a:chExt cx="11430000" cy="6032500"/>
            </a:xfrm>
          </p:grpSpPr>
          <p:sp>
            <p:nvSpPr>
              <p:cNvPr id="28" name="사각형: 둥근 모서리 27">
                <a:extLst>
                  <a:ext uri="{FF2B5EF4-FFF2-40B4-BE49-F238E27FC236}">
                    <a16:creationId xmlns:a16="http://schemas.microsoft.com/office/drawing/2014/main" id="{C9AAB69C-2547-4296-8429-B1050D4F9921}"/>
                  </a:ext>
                </a:extLst>
              </p:cNvPr>
              <p:cNvSpPr/>
              <p:nvPr/>
            </p:nvSpPr>
            <p:spPr>
              <a:xfrm>
                <a:off x="431800" y="412750"/>
                <a:ext cx="11430000" cy="6032500"/>
              </a:xfrm>
              <a:prstGeom prst="roundRect">
                <a:avLst>
                  <a:gd name="adj" fmla="val 6351"/>
                </a:avLst>
              </a:prstGeom>
              <a:solidFill>
                <a:schemeClr val="bg1">
                  <a:alpha val="3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사각형: 둥근 모서리 28">
                <a:extLst>
                  <a:ext uri="{FF2B5EF4-FFF2-40B4-BE49-F238E27FC236}">
                    <a16:creationId xmlns:a16="http://schemas.microsoft.com/office/drawing/2014/main" id="{58C0150D-4887-47F7-AB2D-B9DB70C16829}"/>
                  </a:ext>
                </a:extLst>
              </p:cNvPr>
              <p:cNvSpPr/>
              <p:nvPr/>
            </p:nvSpPr>
            <p:spPr>
              <a:xfrm>
                <a:off x="698500" y="569438"/>
                <a:ext cx="10883900" cy="5750463"/>
              </a:xfrm>
              <a:custGeom>
                <a:avLst/>
                <a:gdLst>
                  <a:gd name="connsiteX0" fmla="*/ 0 w 3589347"/>
                  <a:gd name="connsiteY0" fmla="*/ 132949 h 3910312"/>
                  <a:gd name="connsiteX1" fmla="*/ 132949 w 3589347"/>
                  <a:gd name="connsiteY1" fmla="*/ 0 h 3910312"/>
                  <a:gd name="connsiteX2" fmla="*/ 797639 w 3589347"/>
                  <a:gd name="connsiteY2" fmla="*/ 0 h 3910312"/>
                  <a:gd name="connsiteX3" fmla="*/ 1362625 w 3589347"/>
                  <a:gd name="connsiteY3" fmla="*/ 0 h 3910312"/>
                  <a:gd name="connsiteX4" fmla="*/ 1994080 w 3589347"/>
                  <a:gd name="connsiteY4" fmla="*/ 0 h 3910312"/>
                  <a:gd name="connsiteX5" fmla="*/ 2658770 w 3589347"/>
                  <a:gd name="connsiteY5" fmla="*/ 0 h 3910312"/>
                  <a:gd name="connsiteX6" fmla="*/ 3456398 w 3589347"/>
                  <a:gd name="connsiteY6" fmla="*/ 0 h 3910312"/>
                  <a:gd name="connsiteX7" fmla="*/ 3589347 w 3589347"/>
                  <a:gd name="connsiteY7" fmla="*/ 132949 h 3910312"/>
                  <a:gd name="connsiteX8" fmla="*/ 3589347 w 3589347"/>
                  <a:gd name="connsiteY8" fmla="*/ 667463 h 3910312"/>
                  <a:gd name="connsiteX9" fmla="*/ 3589347 w 3589347"/>
                  <a:gd name="connsiteY9" fmla="*/ 1238421 h 3910312"/>
                  <a:gd name="connsiteX10" fmla="*/ 3589347 w 3589347"/>
                  <a:gd name="connsiteY10" fmla="*/ 1809379 h 3910312"/>
                  <a:gd name="connsiteX11" fmla="*/ 3589347 w 3589347"/>
                  <a:gd name="connsiteY11" fmla="*/ 2307449 h 3910312"/>
                  <a:gd name="connsiteX12" fmla="*/ 3589347 w 3589347"/>
                  <a:gd name="connsiteY12" fmla="*/ 2878408 h 3910312"/>
                  <a:gd name="connsiteX13" fmla="*/ 3589347 w 3589347"/>
                  <a:gd name="connsiteY13" fmla="*/ 3777363 h 3910312"/>
                  <a:gd name="connsiteX14" fmla="*/ 3456398 w 3589347"/>
                  <a:gd name="connsiteY14" fmla="*/ 3910312 h 3910312"/>
                  <a:gd name="connsiteX15" fmla="*/ 2725239 w 3589347"/>
                  <a:gd name="connsiteY15" fmla="*/ 3910312 h 3910312"/>
                  <a:gd name="connsiteX16" fmla="*/ 2160253 w 3589347"/>
                  <a:gd name="connsiteY16" fmla="*/ 3910312 h 3910312"/>
                  <a:gd name="connsiteX17" fmla="*/ 1495563 w 3589347"/>
                  <a:gd name="connsiteY17" fmla="*/ 3910312 h 3910312"/>
                  <a:gd name="connsiteX18" fmla="*/ 930577 w 3589347"/>
                  <a:gd name="connsiteY18" fmla="*/ 3910312 h 3910312"/>
                  <a:gd name="connsiteX19" fmla="*/ 132949 w 3589347"/>
                  <a:gd name="connsiteY19" fmla="*/ 3910312 h 3910312"/>
                  <a:gd name="connsiteX20" fmla="*/ 0 w 3589347"/>
                  <a:gd name="connsiteY20" fmla="*/ 3777363 h 3910312"/>
                  <a:gd name="connsiteX21" fmla="*/ 0 w 3589347"/>
                  <a:gd name="connsiteY21" fmla="*/ 3206405 h 3910312"/>
                  <a:gd name="connsiteX22" fmla="*/ 0 w 3589347"/>
                  <a:gd name="connsiteY22" fmla="*/ 2526114 h 3910312"/>
                  <a:gd name="connsiteX23" fmla="*/ 0 w 3589347"/>
                  <a:gd name="connsiteY23" fmla="*/ 1955156 h 3910312"/>
                  <a:gd name="connsiteX24" fmla="*/ 0 w 3589347"/>
                  <a:gd name="connsiteY24" fmla="*/ 1420642 h 3910312"/>
                  <a:gd name="connsiteX25" fmla="*/ 0 w 3589347"/>
                  <a:gd name="connsiteY25" fmla="*/ 886128 h 3910312"/>
                  <a:gd name="connsiteX26" fmla="*/ 0 w 3589347"/>
                  <a:gd name="connsiteY26" fmla="*/ 132949 h 3910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589347" h="3910312" extrusionOk="0">
                    <a:moveTo>
                      <a:pt x="0" y="132949"/>
                    </a:moveTo>
                    <a:cubicBezTo>
                      <a:pt x="-15462" y="59333"/>
                      <a:pt x="61217" y="5454"/>
                      <a:pt x="132949" y="0"/>
                    </a:cubicBezTo>
                    <a:cubicBezTo>
                      <a:pt x="417797" y="26384"/>
                      <a:pt x="529539" y="-6615"/>
                      <a:pt x="797639" y="0"/>
                    </a:cubicBezTo>
                    <a:cubicBezTo>
                      <a:pt x="1065739" y="6615"/>
                      <a:pt x="1145136" y="25339"/>
                      <a:pt x="1362625" y="0"/>
                    </a:cubicBezTo>
                    <a:cubicBezTo>
                      <a:pt x="1580114" y="-25339"/>
                      <a:pt x="1722154" y="-25692"/>
                      <a:pt x="1994080" y="0"/>
                    </a:cubicBezTo>
                    <a:cubicBezTo>
                      <a:pt x="2266007" y="25692"/>
                      <a:pt x="2494143" y="-6466"/>
                      <a:pt x="2658770" y="0"/>
                    </a:cubicBezTo>
                    <a:cubicBezTo>
                      <a:pt x="2823397" y="6466"/>
                      <a:pt x="3263291" y="10378"/>
                      <a:pt x="3456398" y="0"/>
                    </a:cubicBezTo>
                    <a:cubicBezTo>
                      <a:pt x="3520859" y="-3301"/>
                      <a:pt x="3588864" y="66556"/>
                      <a:pt x="3589347" y="132949"/>
                    </a:cubicBezTo>
                    <a:cubicBezTo>
                      <a:pt x="3591990" y="353008"/>
                      <a:pt x="3612311" y="555916"/>
                      <a:pt x="3589347" y="667463"/>
                    </a:cubicBezTo>
                    <a:cubicBezTo>
                      <a:pt x="3566383" y="779010"/>
                      <a:pt x="3565946" y="1036866"/>
                      <a:pt x="3589347" y="1238421"/>
                    </a:cubicBezTo>
                    <a:cubicBezTo>
                      <a:pt x="3612748" y="1439976"/>
                      <a:pt x="3575566" y="1532224"/>
                      <a:pt x="3589347" y="1809379"/>
                    </a:cubicBezTo>
                    <a:cubicBezTo>
                      <a:pt x="3603128" y="2086534"/>
                      <a:pt x="3593529" y="2082190"/>
                      <a:pt x="3589347" y="2307449"/>
                    </a:cubicBezTo>
                    <a:cubicBezTo>
                      <a:pt x="3585166" y="2532708"/>
                      <a:pt x="3584747" y="2673027"/>
                      <a:pt x="3589347" y="2878408"/>
                    </a:cubicBezTo>
                    <a:cubicBezTo>
                      <a:pt x="3593947" y="3083789"/>
                      <a:pt x="3629531" y="3393927"/>
                      <a:pt x="3589347" y="3777363"/>
                    </a:cubicBezTo>
                    <a:cubicBezTo>
                      <a:pt x="3604594" y="3855626"/>
                      <a:pt x="3531161" y="3918766"/>
                      <a:pt x="3456398" y="3910312"/>
                    </a:cubicBezTo>
                    <a:cubicBezTo>
                      <a:pt x="3231544" y="3905324"/>
                      <a:pt x="3080076" y="3908193"/>
                      <a:pt x="2725239" y="3910312"/>
                    </a:cubicBezTo>
                    <a:cubicBezTo>
                      <a:pt x="2370402" y="3912431"/>
                      <a:pt x="2346311" y="3933256"/>
                      <a:pt x="2160253" y="3910312"/>
                    </a:cubicBezTo>
                    <a:cubicBezTo>
                      <a:pt x="1974195" y="3887368"/>
                      <a:pt x="1778401" y="3903999"/>
                      <a:pt x="1495563" y="3910312"/>
                    </a:cubicBezTo>
                    <a:cubicBezTo>
                      <a:pt x="1212725" y="3916626"/>
                      <a:pt x="1150184" y="3929850"/>
                      <a:pt x="930577" y="3910312"/>
                    </a:cubicBezTo>
                    <a:cubicBezTo>
                      <a:pt x="710970" y="3890774"/>
                      <a:pt x="433664" y="3930519"/>
                      <a:pt x="132949" y="3910312"/>
                    </a:cubicBezTo>
                    <a:cubicBezTo>
                      <a:pt x="61861" y="3905855"/>
                      <a:pt x="-2420" y="3847553"/>
                      <a:pt x="0" y="3777363"/>
                    </a:cubicBezTo>
                    <a:cubicBezTo>
                      <a:pt x="-13788" y="3559509"/>
                      <a:pt x="560" y="3401740"/>
                      <a:pt x="0" y="3206405"/>
                    </a:cubicBezTo>
                    <a:cubicBezTo>
                      <a:pt x="-560" y="3011070"/>
                      <a:pt x="-18217" y="2672312"/>
                      <a:pt x="0" y="2526114"/>
                    </a:cubicBezTo>
                    <a:cubicBezTo>
                      <a:pt x="18217" y="2379916"/>
                      <a:pt x="-9627" y="2070695"/>
                      <a:pt x="0" y="1955156"/>
                    </a:cubicBezTo>
                    <a:cubicBezTo>
                      <a:pt x="9627" y="1839617"/>
                      <a:pt x="7865" y="1664498"/>
                      <a:pt x="0" y="1420642"/>
                    </a:cubicBezTo>
                    <a:cubicBezTo>
                      <a:pt x="-7865" y="1176786"/>
                      <a:pt x="21990" y="1129427"/>
                      <a:pt x="0" y="886128"/>
                    </a:cubicBezTo>
                    <a:cubicBezTo>
                      <a:pt x="-21990" y="642829"/>
                      <a:pt x="11794" y="428691"/>
                      <a:pt x="0" y="132949"/>
                    </a:cubicBezTo>
                    <a:close/>
                  </a:path>
                </a:pathLst>
              </a:custGeom>
              <a:noFill/>
              <a:ln w="38100">
                <a:solidFill>
                  <a:srgbClr val="1A1D6E"/>
                </a:solidFill>
                <a:extLst>
                  <a:ext uri="{C807C97D-BFC1-408E-A445-0C87EB9F89A2}">
                    <ask:lineSketchStyleProps xmlns:ask="http://schemas.microsoft.com/office/drawing/2018/sketchyshapes" sd="2651464717">
                      <a:prstGeom prst="roundRect">
                        <a:avLst>
                          <a:gd name="adj" fmla="val 3704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7431DE6-0DDC-4683-A73B-431469DBB2AC}"/>
                </a:ext>
              </a:extLst>
            </p:cNvPr>
            <p:cNvSpPr txBox="1"/>
            <p:nvPr/>
          </p:nvSpPr>
          <p:spPr>
            <a:xfrm>
              <a:off x="609241" y="3259278"/>
              <a:ext cx="4837362" cy="2091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b="1" dirty="0">
                  <a:solidFill>
                    <a:srgbClr val="1A1D6E"/>
                  </a:solidFill>
                  <a:latin typeface="카페24 고운밤" pitchFamily="2" charset="-127"/>
                  <a:ea typeface="카페24 고운밤" pitchFamily="2" charset="-127"/>
                </a:rPr>
                <a:t>내용이 적을 때는</a:t>
              </a:r>
              <a:endParaRPr lang="en-US" altLang="ko-KR" sz="3600" b="1" dirty="0">
                <a:solidFill>
                  <a:srgbClr val="1A1D6E"/>
                </a:solidFill>
                <a:latin typeface="카페24 고운밤" pitchFamily="2" charset="-127"/>
                <a:ea typeface="카페24 고운밤" pitchFamily="2" charset="-127"/>
              </a:endParaRPr>
            </a:p>
            <a:p>
              <a:pPr algn="ctr"/>
              <a:r>
                <a:rPr lang="ko-KR" altLang="en-US" sz="3600" b="1" dirty="0">
                  <a:solidFill>
                    <a:srgbClr val="1A1D6E"/>
                  </a:solidFill>
                  <a:latin typeface="카페24 고운밤" pitchFamily="2" charset="-127"/>
                  <a:ea typeface="카페24 고운밤" pitchFamily="2" charset="-127"/>
                </a:rPr>
                <a:t>작은 칸을</a:t>
              </a:r>
              <a:endParaRPr lang="en-US" altLang="ko-KR" sz="3600" b="1" dirty="0">
                <a:solidFill>
                  <a:srgbClr val="1A1D6E"/>
                </a:solidFill>
                <a:latin typeface="카페24 고운밤" pitchFamily="2" charset="-127"/>
                <a:ea typeface="카페24 고운밤" pitchFamily="2" charset="-127"/>
              </a:endParaRPr>
            </a:p>
            <a:p>
              <a:pPr algn="ctr"/>
              <a:r>
                <a:rPr lang="ko-KR" altLang="en-US" sz="3600" b="1" dirty="0">
                  <a:solidFill>
                    <a:srgbClr val="1A1D6E"/>
                  </a:solidFill>
                  <a:latin typeface="카페24 고운밤" pitchFamily="2" charset="-127"/>
                  <a:ea typeface="카페24 고운밤" pitchFamily="2" charset="-127"/>
                </a:rPr>
                <a:t>이용해 보세요</a:t>
              </a:r>
              <a:r>
                <a:rPr lang="en-US" altLang="ko-KR" sz="3600" b="1" dirty="0">
                  <a:solidFill>
                    <a:srgbClr val="1A1D6E"/>
                  </a:solidFill>
                  <a:latin typeface="카페24 고운밤" pitchFamily="2" charset="-127"/>
                  <a:ea typeface="카페24 고운밤" pitchFamily="2" charset="-127"/>
                </a:rPr>
                <a:t>.</a:t>
              </a:r>
              <a:endParaRPr lang="ko-KR" altLang="en-US" sz="3600" b="1" dirty="0">
                <a:solidFill>
                  <a:srgbClr val="1A1D6E"/>
                </a:solidFill>
                <a:latin typeface="카페24 고운밤" pitchFamily="2" charset="-127"/>
                <a:ea typeface="카페24 고운밤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285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70</Words>
  <Application>Microsoft Office PowerPoint</Application>
  <PresentationFormat>와이드스크린</PresentationFormat>
  <Paragraphs>18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Arial</vt:lpstr>
      <vt:lpstr>맑은 고딕</vt:lpstr>
      <vt:lpstr>더페이스샵 잉크립퀴드체</vt:lpstr>
      <vt:lpstr>카페24 고운밤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seo hk</dc:creator>
  <cp:lastModifiedBy>seo hk</cp:lastModifiedBy>
  <cp:revision>14</cp:revision>
  <dcterms:created xsi:type="dcterms:W3CDTF">2020-06-02T07:14:07Z</dcterms:created>
  <dcterms:modified xsi:type="dcterms:W3CDTF">2020-06-03T13:52:03Z</dcterms:modified>
</cp:coreProperties>
</file>