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4" r:id="rId1"/>
  </p:sldMasterIdLst>
  <p:notesMasterIdLst>
    <p:notesMasterId r:id="rId3"/>
  </p:notesMasterIdLst>
  <p:sldIdLst>
    <p:sldId id="258" r:id="rId2"/>
  </p:sldIdLst>
  <p:sldSz cx="9906000" cy="6858000" type="A4"/>
  <p:notesSz cx="9144000" cy="6858000"/>
  <p:embeddedFontLst>
    <p:embeddedFont>
      <p:font typeface="Nanum NeuRisNeuRisCe" panose="02000503000000000000" pitchFamily="2" charset="-127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00"/>
    <p:restoredTop sz="96327"/>
  </p:normalViewPr>
  <p:slideViewPr>
    <p:cSldViewPr snapToGrid="0" snapToObjects="1" showGuides="1">
      <p:cViewPr varScale="1">
        <p:scale>
          <a:sx n="124" d="100"/>
          <a:sy n="124" d="100"/>
        </p:scale>
        <p:origin x="272" y="16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ore-KR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CF25F-CA19-6F44-B8FA-482C20741207}" type="datetimeFigureOut">
              <a:rPr lang="ko-Kore-KR" smtClean="0"/>
              <a:t>2020. 2. 16.</a:t>
            </a:fld>
            <a:endParaRPr lang="ko-Kore-KR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ore-KR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ko-Kore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ore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7C2F4-995B-D746-8F2F-88E129171B11}" type="slidenum">
              <a:rPr lang="ko-Kore-KR" smtClean="0"/>
              <a:t>‹#›</a:t>
            </a:fld>
            <a:endParaRPr lang="ko-Kore-KR"/>
          </a:p>
        </p:txBody>
      </p:sp>
    </p:spTree>
    <p:extLst>
      <p:ext uri="{BB962C8B-B14F-4D97-AF65-F5344CB8AC3E}">
        <p14:creationId xmlns:p14="http://schemas.microsoft.com/office/powerpoint/2010/main" val="4239774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F3BA-BE45-F942-90D0-5D00ECDBFCC3}" type="datetimeFigureOut">
              <a:rPr lang="ko-Kore-KR" smtClean="0"/>
              <a:t>2020. 2. 16.</a:t>
            </a:fld>
            <a:endParaRPr lang="ko-Kore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ore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20B9C-9124-1C43-BD49-7F66CD52711F}" type="slidenum">
              <a:rPr lang="ko-Kore-KR" smtClean="0"/>
              <a:t>‹#›</a:t>
            </a:fld>
            <a:endParaRPr lang="ko-Kore-KR"/>
          </a:p>
        </p:txBody>
      </p:sp>
    </p:spTree>
    <p:extLst>
      <p:ext uri="{BB962C8B-B14F-4D97-AF65-F5344CB8AC3E}">
        <p14:creationId xmlns:p14="http://schemas.microsoft.com/office/powerpoint/2010/main" val="279838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F3BA-BE45-F942-90D0-5D00ECDBFCC3}" type="datetimeFigureOut">
              <a:rPr lang="ko-Kore-KR" smtClean="0"/>
              <a:t>2020. 2. 16.</a:t>
            </a:fld>
            <a:endParaRPr lang="ko-Kore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ore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20B9C-9124-1C43-BD49-7F66CD52711F}" type="slidenum">
              <a:rPr lang="ko-Kore-KR" smtClean="0"/>
              <a:t>‹#›</a:t>
            </a:fld>
            <a:endParaRPr lang="ko-Kore-KR"/>
          </a:p>
        </p:txBody>
      </p:sp>
    </p:spTree>
    <p:extLst>
      <p:ext uri="{BB962C8B-B14F-4D97-AF65-F5344CB8AC3E}">
        <p14:creationId xmlns:p14="http://schemas.microsoft.com/office/powerpoint/2010/main" val="891832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F3BA-BE45-F942-90D0-5D00ECDBFCC3}" type="datetimeFigureOut">
              <a:rPr lang="ko-Kore-KR" smtClean="0"/>
              <a:t>2020. 2. 16.</a:t>
            </a:fld>
            <a:endParaRPr lang="ko-Kore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ore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20B9C-9124-1C43-BD49-7F66CD52711F}" type="slidenum">
              <a:rPr lang="ko-Kore-KR" smtClean="0"/>
              <a:t>‹#›</a:t>
            </a:fld>
            <a:endParaRPr lang="ko-Kore-KR"/>
          </a:p>
        </p:txBody>
      </p:sp>
    </p:spTree>
    <p:extLst>
      <p:ext uri="{BB962C8B-B14F-4D97-AF65-F5344CB8AC3E}">
        <p14:creationId xmlns:p14="http://schemas.microsoft.com/office/powerpoint/2010/main" val="2301819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F3BA-BE45-F942-90D0-5D00ECDBFCC3}" type="datetimeFigureOut">
              <a:rPr lang="ko-Kore-KR" smtClean="0"/>
              <a:t>2020. 2. 16.</a:t>
            </a:fld>
            <a:endParaRPr lang="ko-Kore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ore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20B9C-9124-1C43-BD49-7F66CD52711F}" type="slidenum">
              <a:rPr lang="ko-Kore-KR" smtClean="0"/>
              <a:t>‹#›</a:t>
            </a:fld>
            <a:endParaRPr lang="ko-Kore-KR"/>
          </a:p>
        </p:txBody>
      </p:sp>
    </p:spTree>
    <p:extLst>
      <p:ext uri="{BB962C8B-B14F-4D97-AF65-F5344CB8AC3E}">
        <p14:creationId xmlns:p14="http://schemas.microsoft.com/office/powerpoint/2010/main" val="214165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F3BA-BE45-F942-90D0-5D00ECDBFCC3}" type="datetimeFigureOut">
              <a:rPr lang="ko-Kore-KR" smtClean="0"/>
              <a:t>2020. 2. 16.</a:t>
            </a:fld>
            <a:endParaRPr lang="ko-Kore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ore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20B9C-9124-1C43-BD49-7F66CD52711F}" type="slidenum">
              <a:rPr lang="ko-Kore-KR" smtClean="0"/>
              <a:t>‹#›</a:t>
            </a:fld>
            <a:endParaRPr lang="ko-Kore-KR"/>
          </a:p>
        </p:txBody>
      </p:sp>
    </p:spTree>
    <p:extLst>
      <p:ext uri="{BB962C8B-B14F-4D97-AF65-F5344CB8AC3E}">
        <p14:creationId xmlns:p14="http://schemas.microsoft.com/office/powerpoint/2010/main" val="350892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F3BA-BE45-F942-90D0-5D00ECDBFCC3}" type="datetimeFigureOut">
              <a:rPr lang="ko-Kore-KR" smtClean="0"/>
              <a:t>2020. 2. 16.</a:t>
            </a:fld>
            <a:endParaRPr lang="ko-Kore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ore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20B9C-9124-1C43-BD49-7F66CD52711F}" type="slidenum">
              <a:rPr lang="ko-Kore-KR" smtClean="0"/>
              <a:t>‹#›</a:t>
            </a:fld>
            <a:endParaRPr lang="ko-Kore-KR"/>
          </a:p>
        </p:txBody>
      </p:sp>
    </p:spTree>
    <p:extLst>
      <p:ext uri="{BB962C8B-B14F-4D97-AF65-F5344CB8AC3E}">
        <p14:creationId xmlns:p14="http://schemas.microsoft.com/office/powerpoint/2010/main" val="141859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F3BA-BE45-F942-90D0-5D00ECDBFCC3}" type="datetimeFigureOut">
              <a:rPr lang="ko-Kore-KR" smtClean="0"/>
              <a:t>2020. 2. 16.</a:t>
            </a:fld>
            <a:endParaRPr lang="ko-Kore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ore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20B9C-9124-1C43-BD49-7F66CD52711F}" type="slidenum">
              <a:rPr lang="ko-Kore-KR" smtClean="0"/>
              <a:t>‹#›</a:t>
            </a:fld>
            <a:endParaRPr lang="ko-Kore-KR"/>
          </a:p>
        </p:txBody>
      </p:sp>
    </p:spTree>
    <p:extLst>
      <p:ext uri="{BB962C8B-B14F-4D97-AF65-F5344CB8AC3E}">
        <p14:creationId xmlns:p14="http://schemas.microsoft.com/office/powerpoint/2010/main" val="256819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F3BA-BE45-F942-90D0-5D00ECDBFCC3}" type="datetimeFigureOut">
              <a:rPr lang="ko-Kore-KR" smtClean="0"/>
              <a:t>2020. 2. 16.</a:t>
            </a:fld>
            <a:endParaRPr lang="ko-Kore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ore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20B9C-9124-1C43-BD49-7F66CD52711F}" type="slidenum">
              <a:rPr lang="ko-Kore-KR" smtClean="0"/>
              <a:t>‹#›</a:t>
            </a:fld>
            <a:endParaRPr lang="ko-Kore-KR"/>
          </a:p>
        </p:txBody>
      </p:sp>
    </p:spTree>
    <p:extLst>
      <p:ext uri="{BB962C8B-B14F-4D97-AF65-F5344CB8AC3E}">
        <p14:creationId xmlns:p14="http://schemas.microsoft.com/office/powerpoint/2010/main" val="3770806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F3BA-BE45-F942-90D0-5D00ECDBFCC3}" type="datetimeFigureOut">
              <a:rPr lang="ko-Kore-KR" smtClean="0"/>
              <a:t>2020. 2. 16.</a:t>
            </a:fld>
            <a:endParaRPr lang="ko-Kore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ore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20B9C-9124-1C43-BD49-7F66CD52711F}" type="slidenum">
              <a:rPr lang="ko-Kore-KR" smtClean="0"/>
              <a:t>‹#›</a:t>
            </a:fld>
            <a:endParaRPr lang="ko-Kore-KR"/>
          </a:p>
        </p:txBody>
      </p:sp>
    </p:spTree>
    <p:extLst>
      <p:ext uri="{BB962C8B-B14F-4D97-AF65-F5344CB8AC3E}">
        <p14:creationId xmlns:p14="http://schemas.microsoft.com/office/powerpoint/2010/main" val="3359913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F3BA-BE45-F942-90D0-5D00ECDBFCC3}" type="datetimeFigureOut">
              <a:rPr lang="ko-Kore-KR" smtClean="0"/>
              <a:t>2020. 2. 16.</a:t>
            </a:fld>
            <a:endParaRPr lang="ko-Kore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ore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20B9C-9124-1C43-BD49-7F66CD52711F}" type="slidenum">
              <a:rPr lang="ko-Kore-KR" smtClean="0"/>
              <a:t>‹#›</a:t>
            </a:fld>
            <a:endParaRPr lang="ko-Kore-KR"/>
          </a:p>
        </p:txBody>
      </p:sp>
    </p:spTree>
    <p:extLst>
      <p:ext uri="{BB962C8B-B14F-4D97-AF65-F5344CB8AC3E}">
        <p14:creationId xmlns:p14="http://schemas.microsoft.com/office/powerpoint/2010/main" val="233675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F3BA-BE45-F942-90D0-5D00ECDBFCC3}" type="datetimeFigureOut">
              <a:rPr lang="ko-Kore-KR" smtClean="0"/>
              <a:t>2020. 2. 16.</a:t>
            </a:fld>
            <a:endParaRPr lang="ko-Kore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ore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20B9C-9124-1C43-BD49-7F66CD52711F}" type="slidenum">
              <a:rPr lang="ko-Kore-KR" smtClean="0"/>
              <a:t>‹#›</a:t>
            </a:fld>
            <a:endParaRPr lang="ko-Kore-KR"/>
          </a:p>
        </p:txBody>
      </p:sp>
    </p:spTree>
    <p:extLst>
      <p:ext uri="{BB962C8B-B14F-4D97-AF65-F5344CB8AC3E}">
        <p14:creationId xmlns:p14="http://schemas.microsoft.com/office/powerpoint/2010/main" val="360812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5F3BA-BE45-F942-90D0-5D00ECDBFCC3}" type="datetimeFigureOut">
              <a:rPr lang="ko-Kore-KR" smtClean="0"/>
              <a:t>2020. 2. 16.</a:t>
            </a:fld>
            <a:endParaRPr lang="ko-Kore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ore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20B9C-9124-1C43-BD49-7F66CD52711F}" type="slidenum">
              <a:rPr lang="ko-Kore-KR" smtClean="0"/>
              <a:t>‹#›</a:t>
            </a:fld>
            <a:endParaRPr lang="ko-Kore-KR"/>
          </a:p>
        </p:txBody>
      </p:sp>
    </p:spTree>
    <p:extLst>
      <p:ext uri="{BB962C8B-B14F-4D97-AF65-F5344CB8AC3E}">
        <p14:creationId xmlns:p14="http://schemas.microsoft.com/office/powerpoint/2010/main" val="101712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DD60BF54-E3C9-EE4F-B199-35476A1EE817}"/>
              </a:ext>
            </a:extLst>
          </p:cNvPr>
          <p:cNvGrpSpPr/>
          <p:nvPr/>
        </p:nvGrpSpPr>
        <p:grpSpPr>
          <a:xfrm>
            <a:off x="0" y="0"/>
            <a:ext cx="9912876" cy="6858000"/>
            <a:chOff x="-6876" y="0"/>
            <a:chExt cx="9912876" cy="6858000"/>
          </a:xfrm>
        </p:grpSpPr>
        <p:pic>
          <p:nvPicPr>
            <p:cNvPr id="5" name="그림 4" descr="그리기이(가) 표시된 사진&#10;&#10;자동 생성된 설명">
              <a:extLst>
                <a:ext uri="{FF2B5EF4-FFF2-40B4-BE49-F238E27FC236}">
                  <a16:creationId xmlns:a16="http://schemas.microsoft.com/office/drawing/2014/main" id="{3CAF1B2B-3B95-284F-B625-01598B9F9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876" y="0"/>
              <a:ext cx="9912876" cy="6858000"/>
            </a:xfrm>
            <a:prstGeom prst="rect">
              <a:avLst/>
            </a:prstGeom>
          </p:spPr>
        </p:pic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333D84DD-9E78-4248-BFC9-58D1D66D2A1F}"/>
                </a:ext>
              </a:extLst>
            </p:cNvPr>
            <p:cNvSpPr/>
            <p:nvPr/>
          </p:nvSpPr>
          <p:spPr>
            <a:xfrm>
              <a:off x="236306" y="267128"/>
              <a:ext cx="9411128" cy="6328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ore-KR" dirty="0"/>
            </a:p>
          </p:txBody>
        </p:sp>
      </p:grpSp>
      <p:cxnSp>
        <p:nvCxnSpPr>
          <p:cNvPr id="9" name="직선 연결선[R] 8">
            <a:extLst>
              <a:ext uri="{FF2B5EF4-FFF2-40B4-BE49-F238E27FC236}">
                <a16:creationId xmlns:a16="http://schemas.microsoft.com/office/drawing/2014/main" id="{14235CF1-9DFF-0943-BB64-E7B0289E785E}"/>
              </a:ext>
            </a:extLst>
          </p:cNvPr>
          <p:cNvCxnSpPr>
            <a:cxnSpLocks/>
          </p:cNvCxnSpPr>
          <p:nvPr/>
        </p:nvCxnSpPr>
        <p:spPr>
          <a:xfrm flipH="1">
            <a:off x="472616" y="934948"/>
            <a:ext cx="2774018" cy="0"/>
          </a:xfrm>
          <a:prstGeom prst="line">
            <a:avLst/>
          </a:prstGeom>
          <a:ln w="22225" cap="rnd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9C0F68C-D364-3945-9F01-69E9349863EF}"/>
              </a:ext>
            </a:extLst>
          </p:cNvPr>
          <p:cNvSpPr txBox="1"/>
          <p:nvPr/>
        </p:nvSpPr>
        <p:spPr>
          <a:xfrm>
            <a:off x="2622745" y="411728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Nanum NeuRisNeuRisCe" panose="02000503000000000000" pitchFamily="2" charset="-127"/>
                <a:ea typeface="Nanum NeuRisNeuRisCe" panose="02000503000000000000" pitchFamily="2" charset="-127"/>
              </a:rPr>
              <a:t>에게</a:t>
            </a:r>
            <a:endParaRPr lang="ko-Kore-KR" sz="2800" dirty="0">
              <a:latin typeface="Nanum NeuRisNeuRisCe" panose="02000503000000000000" pitchFamily="2" charset="-127"/>
              <a:ea typeface="Nanum NeuRisNeuRisCe" panose="02000503000000000000" pitchFamily="2" charset="-127"/>
            </a:endParaRPr>
          </a:p>
        </p:txBody>
      </p:sp>
      <p:cxnSp>
        <p:nvCxnSpPr>
          <p:cNvPr id="17" name="직선 연결선[R] 16">
            <a:extLst>
              <a:ext uri="{FF2B5EF4-FFF2-40B4-BE49-F238E27FC236}">
                <a16:creationId xmlns:a16="http://schemas.microsoft.com/office/drawing/2014/main" id="{EF28C901-A6E5-7B45-BDC8-0946BD10CC33}"/>
              </a:ext>
            </a:extLst>
          </p:cNvPr>
          <p:cNvCxnSpPr>
            <a:cxnSpLocks/>
          </p:cNvCxnSpPr>
          <p:nvPr/>
        </p:nvCxnSpPr>
        <p:spPr>
          <a:xfrm flipH="1">
            <a:off x="5260373" y="3434415"/>
            <a:ext cx="4119931" cy="0"/>
          </a:xfrm>
          <a:prstGeom prst="line">
            <a:avLst/>
          </a:prstGeom>
          <a:ln w="22225" cap="rnd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[R] 25">
            <a:extLst>
              <a:ext uri="{FF2B5EF4-FFF2-40B4-BE49-F238E27FC236}">
                <a16:creationId xmlns:a16="http://schemas.microsoft.com/office/drawing/2014/main" id="{AEA0A290-0DAB-8142-BA9F-D589A9DBFD14}"/>
              </a:ext>
            </a:extLst>
          </p:cNvPr>
          <p:cNvCxnSpPr>
            <a:cxnSpLocks/>
          </p:cNvCxnSpPr>
          <p:nvPr/>
        </p:nvCxnSpPr>
        <p:spPr>
          <a:xfrm flipH="1">
            <a:off x="5260373" y="3939654"/>
            <a:ext cx="4119931" cy="0"/>
          </a:xfrm>
          <a:prstGeom prst="line">
            <a:avLst/>
          </a:prstGeom>
          <a:ln w="22225" cap="rnd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[R] 26">
            <a:extLst>
              <a:ext uri="{FF2B5EF4-FFF2-40B4-BE49-F238E27FC236}">
                <a16:creationId xmlns:a16="http://schemas.microsoft.com/office/drawing/2014/main" id="{E9751411-B5DD-BE43-8BAD-2013D01C096F}"/>
              </a:ext>
            </a:extLst>
          </p:cNvPr>
          <p:cNvCxnSpPr>
            <a:cxnSpLocks/>
          </p:cNvCxnSpPr>
          <p:nvPr/>
        </p:nvCxnSpPr>
        <p:spPr>
          <a:xfrm flipH="1">
            <a:off x="5260373" y="4482174"/>
            <a:ext cx="4119931" cy="0"/>
          </a:xfrm>
          <a:prstGeom prst="line">
            <a:avLst/>
          </a:prstGeom>
          <a:ln w="22225" cap="rnd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[R] 27">
            <a:extLst>
              <a:ext uri="{FF2B5EF4-FFF2-40B4-BE49-F238E27FC236}">
                <a16:creationId xmlns:a16="http://schemas.microsoft.com/office/drawing/2014/main" id="{1FF51A54-68B8-6F4D-98D3-FD05C06F9077}"/>
              </a:ext>
            </a:extLst>
          </p:cNvPr>
          <p:cNvCxnSpPr>
            <a:cxnSpLocks/>
          </p:cNvCxnSpPr>
          <p:nvPr/>
        </p:nvCxnSpPr>
        <p:spPr>
          <a:xfrm flipH="1">
            <a:off x="5260373" y="5027820"/>
            <a:ext cx="4119931" cy="0"/>
          </a:xfrm>
          <a:prstGeom prst="line">
            <a:avLst/>
          </a:prstGeom>
          <a:ln w="22225" cap="rnd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[R] 28">
            <a:extLst>
              <a:ext uri="{FF2B5EF4-FFF2-40B4-BE49-F238E27FC236}">
                <a16:creationId xmlns:a16="http://schemas.microsoft.com/office/drawing/2014/main" id="{1CFE5F8B-1E91-B24B-81BD-DD792911013B}"/>
              </a:ext>
            </a:extLst>
          </p:cNvPr>
          <p:cNvCxnSpPr>
            <a:cxnSpLocks/>
          </p:cNvCxnSpPr>
          <p:nvPr/>
        </p:nvCxnSpPr>
        <p:spPr>
          <a:xfrm flipH="1">
            <a:off x="5260373" y="5551674"/>
            <a:ext cx="4119931" cy="0"/>
          </a:xfrm>
          <a:prstGeom prst="line">
            <a:avLst/>
          </a:prstGeom>
          <a:ln w="22225" cap="rnd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[R] 29">
            <a:extLst>
              <a:ext uri="{FF2B5EF4-FFF2-40B4-BE49-F238E27FC236}">
                <a16:creationId xmlns:a16="http://schemas.microsoft.com/office/drawing/2014/main" id="{438E57A7-7420-DB49-9A64-03A6E3CB5DBA}"/>
              </a:ext>
            </a:extLst>
          </p:cNvPr>
          <p:cNvCxnSpPr>
            <a:cxnSpLocks/>
          </p:cNvCxnSpPr>
          <p:nvPr/>
        </p:nvCxnSpPr>
        <p:spPr>
          <a:xfrm flipH="1">
            <a:off x="5260372" y="6069758"/>
            <a:ext cx="4119931" cy="0"/>
          </a:xfrm>
          <a:prstGeom prst="line">
            <a:avLst/>
          </a:prstGeom>
          <a:ln w="22225" cap="rnd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[R] 38">
            <a:extLst>
              <a:ext uri="{FF2B5EF4-FFF2-40B4-BE49-F238E27FC236}">
                <a16:creationId xmlns:a16="http://schemas.microsoft.com/office/drawing/2014/main" id="{286F2C0A-68AF-2B4E-9DF9-EBB13F1CF9D3}"/>
              </a:ext>
            </a:extLst>
          </p:cNvPr>
          <p:cNvCxnSpPr>
            <a:cxnSpLocks/>
          </p:cNvCxnSpPr>
          <p:nvPr/>
        </p:nvCxnSpPr>
        <p:spPr>
          <a:xfrm flipH="1">
            <a:off x="5260374" y="1846777"/>
            <a:ext cx="4119931" cy="0"/>
          </a:xfrm>
          <a:prstGeom prst="line">
            <a:avLst/>
          </a:prstGeom>
          <a:ln w="22225" cap="rnd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[R] 39">
            <a:extLst>
              <a:ext uri="{FF2B5EF4-FFF2-40B4-BE49-F238E27FC236}">
                <a16:creationId xmlns:a16="http://schemas.microsoft.com/office/drawing/2014/main" id="{9754C410-66D4-3E46-8270-3ACE87BACEC6}"/>
              </a:ext>
            </a:extLst>
          </p:cNvPr>
          <p:cNvCxnSpPr>
            <a:cxnSpLocks/>
          </p:cNvCxnSpPr>
          <p:nvPr/>
        </p:nvCxnSpPr>
        <p:spPr>
          <a:xfrm flipH="1">
            <a:off x="5260374" y="2369997"/>
            <a:ext cx="4119931" cy="0"/>
          </a:xfrm>
          <a:prstGeom prst="line">
            <a:avLst/>
          </a:prstGeom>
          <a:ln w="22225" cap="rnd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[R] 40">
            <a:extLst>
              <a:ext uri="{FF2B5EF4-FFF2-40B4-BE49-F238E27FC236}">
                <a16:creationId xmlns:a16="http://schemas.microsoft.com/office/drawing/2014/main" id="{7798AE48-5F8A-A142-B1DC-DC43C2E9A0B1}"/>
              </a:ext>
            </a:extLst>
          </p:cNvPr>
          <p:cNvCxnSpPr>
            <a:cxnSpLocks/>
          </p:cNvCxnSpPr>
          <p:nvPr/>
        </p:nvCxnSpPr>
        <p:spPr>
          <a:xfrm flipH="1">
            <a:off x="5260374" y="2893216"/>
            <a:ext cx="4119931" cy="0"/>
          </a:xfrm>
          <a:prstGeom prst="line">
            <a:avLst/>
          </a:prstGeom>
          <a:ln w="22225" cap="rnd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528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1</Words>
  <Application>Microsoft Macintosh PowerPoint</Application>
  <PresentationFormat>A4 용지(210x297mm)</PresentationFormat>
  <Paragraphs>1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Arial</vt:lpstr>
      <vt:lpstr>Nanum NeuRisNeuRisCe</vt:lpstr>
      <vt:lpstr>Calibri Light</vt:lpstr>
      <vt:lpstr>Calibri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이건우</dc:creator>
  <cp:lastModifiedBy>이건우</cp:lastModifiedBy>
  <cp:revision>9</cp:revision>
  <dcterms:created xsi:type="dcterms:W3CDTF">2020-02-10T12:16:08Z</dcterms:created>
  <dcterms:modified xsi:type="dcterms:W3CDTF">2020-02-16T11:23:01Z</dcterms:modified>
</cp:coreProperties>
</file>