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2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64" r:id="rId10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정예림" initials="정" lastIdx="1" clrIdx="0">
    <p:extLst>
      <p:ext uri="{19B8F6BF-5375-455C-9EA6-DF929625EA0E}">
        <p15:presenceInfo xmlns:p15="http://schemas.microsoft.com/office/powerpoint/2012/main" userId="정예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A9F"/>
    <a:srgbClr val="C85C9F"/>
    <a:srgbClr val="FBD3D4"/>
    <a:srgbClr val="BBE5F5"/>
    <a:srgbClr val="87D3E1"/>
    <a:srgbClr val="D284B8"/>
    <a:srgbClr val="F7A29B"/>
    <a:srgbClr val="F6AA6C"/>
    <a:srgbClr val="FBF6A2"/>
    <a:srgbClr val="58C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708" autoAdjust="0"/>
  </p:normalViewPr>
  <p:slideViewPr>
    <p:cSldViewPr snapToGrid="0" showGuides="1">
      <p:cViewPr varScale="1">
        <p:scale>
          <a:sx n="89" d="100"/>
          <a:sy n="89" d="100"/>
        </p:scale>
        <p:origin x="1710" y="96"/>
      </p:cViewPr>
      <p:guideLst>
        <p:guide orient="horz" pos="2381"/>
        <p:guide pos="336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5FB43-B1E7-40E8-87BF-3A7F07273CA8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FB77D-3D61-4929-AD76-57D4675A55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477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FB77D-3D61-4929-AD76-57D4675A55A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673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85D6-E092-44ED-B889-4641E0A4B585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B5CE-402B-4389-BDE0-F62084FA25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98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85D6-E092-44ED-B889-4641E0A4B585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B5CE-402B-4389-BDE0-F62084FA25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62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85D6-E092-44ED-B889-4641E0A4B585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B5CE-402B-4389-BDE0-F62084FA25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32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03AB464E-00E9-4BCC-B16C-911A3268E4A8}"/>
              </a:ext>
            </a:extLst>
          </p:cNvPr>
          <p:cNvSpPr/>
          <p:nvPr userDrawn="1"/>
        </p:nvSpPr>
        <p:spPr>
          <a:xfrm rot="16200000" flipH="1">
            <a:off x="1566069" y="-1566070"/>
            <a:ext cx="7559675" cy="10691813"/>
          </a:xfrm>
          <a:custGeom>
            <a:avLst/>
            <a:gdLst>
              <a:gd name="connsiteX0" fmla="*/ 0 w 8999538"/>
              <a:gd name="connsiteY0" fmla="*/ 0 h 15998828"/>
              <a:gd name="connsiteX1" fmla="*/ 0 w 8999538"/>
              <a:gd name="connsiteY1" fmla="*/ 15998828 h 15998828"/>
              <a:gd name="connsiteX2" fmla="*/ 8999538 w 8999538"/>
              <a:gd name="connsiteY2" fmla="*/ 15998827 h 15998828"/>
              <a:gd name="connsiteX3" fmla="*/ 8999538 w 8999538"/>
              <a:gd name="connsiteY3" fmla="*/ 0 h 1599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9538" h="15998828">
                <a:moveTo>
                  <a:pt x="0" y="0"/>
                </a:moveTo>
                <a:lnTo>
                  <a:pt x="0" y="15998828"/>
                </a:lnTo>
                <a:lnTo>
                  <a:pt x="8999538" y="15998827"/>
                </a:lnTo>
                <a:lnTo>
                  <a:pt x="8999538" y="0"/>
                </a:lnTo>
                <a:close/>
              </a:path>
            </a:pathLst>
          </a:custGeom>
          <a:gradFill>
            <a:gsLst>
              <a:gs pos="5000">
                <a:srgbClr val="FFEDAF">
                  <a:alpha val="50000"/>
                </a:srgbClr>
              </a:gs>
              <a:gs pos="60000">
                <a:srgbClr val="D270AD">
                  <a:alpha val="30000"/>
                </a:srgbClr>
              </a:gs>
              <a:gs pos="90000">
                <a:srgbClr val="F8A6B2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85D6-E092-44ED-B889-4641E0A4B585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B5CE-402B-4389-BDE0-F62084FA25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126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85D6-E092-44ED-B889-4641E0A4B585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B5CE-402B-4389-BDE0-F62084FA25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730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85D6-E092-44ED-B889-4641E0A4B585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B5CE-402B-4389-BDE0-F62084FA25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394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85D6-E092-44ED-B889-4641E0A4B585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B5CE-402B-4389-BDE0-F62084FA25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995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85D6-E092-44ED-B889-4641E0A4B585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B5CE-402B-4389-BDE0-F62084FA25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293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85D6-E092-44ED-B889-4641E0A4B585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B5CE-402B-4389-BDE0-F62084FA25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365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85D6-E092-44ED-B889-4641E0A4B585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B5CE-402B-4389-BDE0-F62084FA25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07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85D6-E092-44ED-B889-4641E0A4B585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B5CE-402B-4389-BDE0-F62084FA25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421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185D6-E092-44ED-B889-4641E0A4B585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B5CE-402B-4389-BDE0-F62084FA25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933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1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1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여름방학 엽서 인쇄 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흰색 두꺼운 </a:t>
            </a:r>
            <a:r>
              <a:rPr lang="en-US" altLang="ko-KR" sz="2400" dirty="0" smtClean="0"/>
              <a:t>A4 (</a:t>
            </a:r>
            <a:r>
              <a:rPr lang="ko-KR" altLang="en-US" sz="2400" dirty="0" err="1" smtClean="0"/>
              <a:t>머메이드지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에 인쇄하면 진짜 </a:t>
            </a:r>
            <a:r>
              <a:rPr lang="ko-KR" altLang="en-US" sz="2400" dirty="0" err="1" smtClean="0"/>
              <a:t>엽서같아요</a:t>
            </a:r>
            <a:r>
              <a:rPr lang="en-US" altLang="ko-KR" sz="2400" dirty="0"/>
              <a:t>.</a:t>
            </a:r>
            <a:endParaRPr lang="en-US" altLang="ko-KR" sz="2400" dirty="0" smtClean="0"/>
          </a:p>
          <a:p>
            <a:r>
              <a:rPr lang="en-US" altLang="ko-KR" sz="2400" dirty="0" smtClean="0"/>
              <a:t>2~8 </a:t>
            </a:r>
            <a:r>
              <a:rPr lang="ko-KR" altLang="en-US" sz="2400" dirty="0"/>
              <a:t>슬라이드 중 원하는 그림 </a:t>
            </a:r>
            <a:r>
              <a:rPr lang="ko-KR" altLang="en-US" sz="2400" dirty="0" smtClean="0"/>
              <a:t>선택하여 인쇄</a:t>
            </a:r>
            <a:endParaRPr lang="en-US" altLang="ko-KR" sz="2400" dirty="0"/>
          </a:p>
          <a:p>
            <a:r>
              <a:rPr lang="ko-KR" altLang="en-US" sz="2400" dirty="0"/>
              <a:t>뒷면에는 </a:t>
            </a:r>
            <a:r>
              <a:rPr lang="en-US" altLang="ko-KR" sz="2400" dirty="0" smtClean="0"/>
              <a:t>9 </a:t>
            </a:r>
            <a:r>
              <a:rPr lang="ko-KR" altLang="en-US" sz="2400" dirty="0"/>
              <a:t>슬라이드 인쇄하면 됩니다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크기는 </a:t>
            </a:r>
            <a:r>
              <a:rPr lang="en-US" altLang="ko-KR" sz="2400" dirty="0"/>
              <a:t>A4 </a:t>
            </a:r>
            <a:r>
              <a:rPr lang="ko-KR" altLang="en-US" sz="2400" dirty="0"/>
              <a:t>절반 크기입니다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뒷면</a:t>
            </a:r>
            <a:r>
              <a:rPr lang="en-US" altLang="ko-KR" sz="2400" dirty="0"/>
              <a:t>(</a:t>
            </a:r>
            <a:r>
              <a:rPr lang="ko-KR" altLang="en-US" sz="2400" dirty="0"/>
              <a:t>슬라이드</a:t>
            </a:r>
            <a:r>
              <a:rPr lang="en-US" altLang="ko-KR" sz="2400" dirty="0"/>
              <a:t>8)</a:t>
            </a:r>
            <a:r>
              <a:rPr lang="ko-KR" altLang="en-US" sz="2400" dirty="0"/>
              <a:t>에 자르는 선을 표시해 두었습니다</a:t>
            </a:r>
            <a:r>
              <a:rPr lang="en-US" altLang="ko-KR" sz="2400" dirty="0"/>
              <a:t>. </a:t>
            </a:r>
            <a:r>
              <a:rPr lang="ko-KR" altLang="en-US" sz="2400" dirty="0"/>
              <a:t>그 선을 기준으로 잘라서 사용하시면 됩니다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err="1" smtClean="0"/>
              <a:t>림듀박스</a:t>
            </a:r>
            <a:r>
              <a:rPr lang="ko-KR" altLang="en-US" sz="2400" dirty="0" smtClean="0"/>
              <a:t> 사랑해주셔서 감사합니다</a:t>
            </a:r>
            <a:r>
              <a:rPr lang="en-US" altLang="ko-KR" sz="2400" dirty="0" smtClean="0"/>
              <a:t>&gt;_&lt;</a:t>
            </a:r>
            <a:r>
              <a:rPr lang="ko-KR" altLang="en-US" sz="2400" dirty="0" smtClean="0"/>
              <a:t>♥</a:t>
            </a:r>
            <a:endParaRPr lang="en-US" altLang="ko-KR" sz="2400" dirty="0" smtClean="0"/>
          </a:p>
          <a:p>
            <a:r>
              <a:rPr lang="ko-KR" altLang="en-US" sz="2400" dirty="0" smtClean="0"/>
              <a:t>즐겁고 행복한 여름방학 되세요</a:t>
            </a:r>
            <a:r>
              <a:rPr lang="en-US" altLang="ko-KR" sz="2400" dirty="0" smtClean="0"/>
              <a:t>~</a:t>
            </a:r>
            <a:endParaRPr lang="ko-KR" altLang="en-US" sz="2400" dirty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82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07360" y="1107361"/>
            <a:ext cx="7559675" cy="5344953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39499" y="1107361"/>
            <a:ext cx="7559675" cy="534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8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07724" y="1107723"/>
            <a:ext cx="7562147" cy="53467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38978" y="1107724"/>
            <a:ext cx="7562147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9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07724" y="1107723"/>
            <a:ext cx="7562147" cy="53467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38978" y="1107724"/>
            <a:ext cx="7562147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58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07723" y="1107722"/>
            <a:ext cx="7562146" cy="53467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37390" y="1107722"/>
            <a:ext cx="7562146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7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07361" y="1107361"/>
            <a:ext cx="7559675" cy="5344952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39500" y="1107362"/>
            <a:ext cx="7559675" cy="53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8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07723" y="1107722"/>
            <a:ext cx="7562147" cy="53467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38978" y="1107723"/>
            <a:ext cx="7562147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5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07361" y="1107361"/>
            <a:ext cx="7559675" cy="5344953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39499" y="1107361"/>
            <a:ext cx="7559675" cy="534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10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스크린샷이(가) 표시된 사진&#10;&#10;자동 생성된 설명">
            <a:extLst>
              <a:ext uri="{FF2B5EF4-FFF2-40B4-BE49-F238E27FC236}">
                <a16:creationId xmlns:a16="http://schemas.microsoft.com/office/drawing/2014/main" id="{A3837613-BFE1-4D9D-A9AC-8F2D80D93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07362" y="1107360"/>
            <a:ext cx="7559675" cy="5344953"/>
          </a:xfrm>
          <a:prstGeom prst="rect">
            <a:avLst/>
          </a:prstGeom>
        </p:spPr>
      </p:pic>
      <p:pic>
        <p:nvPicPr>
          <p:cNvPr id="7" name="그림 6" descr="스크린샷이(가) 표시된 사진&#10;&#10;자동 생성된 설명">
            <a:extLst>
              <a:ext uri="{FF2B5EF4-FFF2-40B4-BE49-F238E27FC236}">
                <a16:creationId xmlns:a16="http://schemas.microsoft.com/office/drawing/2014/main" id="{4CF7A054-5BD1-4FC6-A5E9-7E9F7EED0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39499" y="1107360"/>
            <a:ext cx="7559675" cy="5344953"/>
          </a:xfrm>
          <a:prstGeom prst="rect">
            <a:avLst/>
          </a:prstGeom>
        </p:spPr>
      </p:pic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B88D9FD3-90A3-482D-BE54-AB8C6E0689FB}"/>
              </a:ext>
            </a:extLst>
          </p:cNvPr>
          <p:cNvCxnSpPr>
            <a:cxnSpLocks/>
          </p:cNvCxnSpPr>
          <p:nvPr/>
        </p:nvCxnSpPr>
        <p:spPr>
          <a:xfrm>
            <a:off x="5346700" y="-1"/>
            <a:ext cx="0" cy="7559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151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62</Words>
  <Application>Microsoft Office PowerPoint</Application>
  <PresentationFormat>사용자 지정</PresentationFormat>
  <Paragraphs>9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Arial</vt:lpstr>
      <vt:lpstr>Calibri</vt:lpstr>
      <vt:lpstr>Calibri Light</vt:lpstr>
      <vt:lpstr>Office 테마</vt:lpstr>
      <vt:lpstr>여름방학 엽서 인쇄 방법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정예림</dc:creator>
  <cp:lastModifiedBy>정예림</cp:lastModifiedBy>
  <cp:revision>29</cp:revision>
  <cp:lastPrinted>2020-07-06T01:17:57Z</cp:lastPrinted>
  <dcterms:created xsi:type="dcterms:W3CDTF">2020-04-30T06:32:06Z</dcterms:created>
  <dcterms:modified xsi:type="dcterms:W3CDTF">2020-07-06T01:29:20Z</dcterms:modified>
</cp:coreProperties>
</file>