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696" r:id="rId2"/>
    <p:sldMasterId id="2147483724" r:id="rId3"/>
    <p:sldMasterId id="2147483712" r:id="rId4"/>
    <p:sldMasterId id="2147483718" r:id="rId5"/>
    <p:sldMasterId id="2147483706" r:id="rId6"/>
  </p:sldMasterIdLst>
  <p:notesMasterIdLst>
    <p:notesMasterId r:id="rId14"/>
  </p:notesMasterIdLst>
  <p:sldIdLst>
    <p:sldId id="269" r:id="rId7"/>
    <p:sldId id="267" r:id="rId8"/>
    <p:sldId id="257" r:id="rId9"/>
    <p:sldId id="266" r:id="rId10"/>
    <p:sldId id="264" r:id="rId11"/>
    <p:sldId id="263" r:id="rId12"/>
    <p:sldId id="268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4" autoAdjust="0"/>
    <p:restoredTop sz="77060" autoAdjust="0"/>
  </p:normalViewPr>
  <p:slideViewPr>
    <p:cSldViewPr snapToGrid="0">
      <p:cViewPr>
        <p:scale>
          <a:sx n="66" d="100"/>
          <a:sy n="66" d="100"/>
        </p:scale>
        <p:origin x="1314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C4F33-26A7-4A15-8B4B-65844C650D19}" type="datetimeFigureOut">
              <a:rPr lang="ko-KR" altLang="en-US" smtClean="0"/>
              <a:t>2020-05-21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8B0D2-2005-425B-BAD8-D790D6280A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21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8B0D2-2005-425B-BAD8-D790D6280A5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72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99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0757D-0F84-4BCD-AD87-EAE69307E5A3}" type="datetimeFigureOut">
              <a:rPr lang="ko-KR" altLang="en-US" smtClean="0"/>
              <a:t>2020-05-21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28F61C-4105-4F96-875C-92CF69B297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846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03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61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19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27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26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11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62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72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51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30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8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3797" y="1155700"/>
            <a:ext cx="80419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수영하고 싶은 날</a:t>
            </a:r>
            <a:endParaRPr lang="en-US" altLang="ko-KR" sz="9600" dirty="0" smtClean="0"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  <a:p>
            <a:pPr algn="ctr"/>
            <a:r>
              <a:rPr lang="ko-KR" altLang="en-US" sz="96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꺼내보는 </a:t>
            </a:r>
            <a:r>
              <a:rPr lang="en-US" altLang="ko-KR" sz="9600" dirty="0" err="1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ppt</a:t>
            </a:r>
            <a:endParaRPr lang="ko-KR" altLang="en-US" sz="9600" dirty="0"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3796" y="4559300"/>
            <a:ext cx="8041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 </a:t>
            </a:r>
            <a:r>
              <a:rPr lang="ko-KR" altLang="en-US" sz="6000" dirty="0" err="1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참쌤스쿨</a:t>
            </a:r>
            <a:r>
              <a:rPr lang="ko-KR" altLang="en-US" sz="60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 </a:t>
            </a:r>
            <a:r>
              <a:rPr lang="en-US" altLang="ko-KR" sz="60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5</a:t>
            </a:r>
            <a:r>
              <a:rPr lang="ko-KR" altLang="en-US" sz="60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기 이주영</a:t>
            </a:r>
            <a:endParaRPr lang="ko-KR" altLang="en-US" sz="6000" dirty="0"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760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597" y="152400"/>
            <a:ext cx="12093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목</a:t>
            </a:r>
            <a:endParaRPr lang="en-US" altLang="ko-KR" sz="8800" dirty="0" smtClean="0"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  <a:p>
            <a:pPr algn="ctr"/>
            <a:r>
              <a:rPr lang="ko-KR" altLang="en-US" sz="8800" dirty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95500" y="931108"/>
            <a:ext cx="7505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8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일</a:t>
            </a:r>
            <a:r>
              <a:rPr lang="en-US" altLang="ko-KR" sz="88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, </a:t>
            </a:r>
            <a:r>
              <a:rPr lang="ko-KR" altLang="en-US" sz="88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시원한 수영장에</a:t>
            </a:r>
            <a:endParaRPr lang="en-US" altLang="ko-KR" sz="8800" dirty="0" smtClean="0"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500" y="2636292"/>
            <a:ext cx="7658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8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이</a:t>
            </a:r>
            <a:r>
              <a:rPr lang="en-US" altLang="ko-KR" sz="88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, </a:t>
            </a:r>
            <a:r>
              <a:rPr lang="ko-KR" altLang="en-US" sz="88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퐁당 빠지는 날이</a:t>
            </a:r>
            <a:endParaRPr lang="en-US" altLang="ko-KR" sz="8800" dirty="0" smtClean="0"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5500" y="4341476"/>
            <a:ext cx="7658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8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삼</a:t>
            </a:r>
            <a:r>
              <a:rPr lang="en-US" altLang="ko-KR" sz="88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, </a:t>
            </a:r>
            <a:r>
              <a:rPr lang="ko-KR" altLang="en-US" sz="88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어서 왔으면 좋겠어요</a:t>
            </a:r>
            <a:r>
              <a:rPr lang="en-US" altLang="ko-KR" sz="88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.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2678">
            <a:off x="11271207" y="5890115"/>
            <a:ext cx="267917" cy="26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1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3100" y="0"/>
            <a:ext cx="7505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템플릿 사용 </a:t>
            </a:r>
            <a:r>
              <a:rPr lang="ko-KR" altLang="en-US" sz="6600" dirty="0" err="1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안내에요</a:t>
            </a:r>
            <a:endParaRPr lang="en-US" altLang="ko-KR" sz="6600" dirty="0" smtClean="0"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5600" y="1853106"/>
            <a:ext cx="7505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 err="1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만든사람</a:t>
            </a:r>
            <a:r>
              <a:rPr lang="en-US" altLang="ko-KR" sz="54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: </a:t>
            </a:r>
            <a:r>
              <a:rPr lang="ko-KR" altLang="en-US" sz="54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이주영</a:t>
            </a:r>
            <a:endParaRPr lang="en-US" altLang="ko-KR" sz="5400" dirty="0" smtClean="0"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pic>
        <p:nvPicPr>
          <p:cNvPr id="9" name="내용 개체 틀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8" t="63945" r="61073" b="18442"/>
          <a:stretch/>
        </p:blipFill>
        <p:spPr>
          <a:xfrm rot="19255623">
            <a:off x="913862" y="2141373"/>
            <a:ext cx="711200" cy="6500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25600" y="3176895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사용한 폰트</a:t>
            </a:r>
            <a:r>
              <a:rPr lang="en-US" altLang="ko-KR" sz="54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: </a:t>
            </a:r>
            <a:r>
              <a:rPr lang="ko-KR" altLang="en-US" sz="5400" dirty="0" err="1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나눔손글씨</a:t>
            </a:r>
            <a:r>
              <a:rPr lang="ko-KR" altLang="en-US" sz="54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 </a:t>
            </a:r>
            <a:r>
              <a:rPr lang="ko-KR" altLang="en-US" sz="5400" dirty="0" err="1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느릿느릿체</a:t>
            </a:r>
            <a:endParaRPr lang="en-US" altLang="ko-KR" sz="5400" dirty="0" smtClean="0"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pic>
        <p:nvPicPr>
          <p:cNvPr id="11" name="내용 개체 틀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t="62269" r="74897" b="20118"/>
          <a:stretch/>
        </p:blipFill>
        <p:spPr>
          <a:xfrm>
            <a:off x="914400" y="3376377"/>
            <a:ext cx="711200" cy="6500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25600" y="4409804"/>
            <a:ext cx="10147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사용 범위</a:t>
            </a:r>
            <a:r>
              <a:rPr lang="en-US" altLang="ko-KR" sz="54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: </a:t>
            </a:r>
            <a:r>
              <a:rPr lang="ko-KR" altLang="en-US" sz="54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교육용으로는 자유롭게 사용 가능해요</a:t>
            </a:r>
            <a:r>
              <a:rPr lang="en-US" altLang="ko-KR" sz="54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/>
            </a:r>
            <a:br>
              <a:rPr lang="en-US" altLang="ko-KR" sz="54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</a:br>
            <a:endParaRPr lang="en-US" altLang="ko-KR" sz="5400" dirty="0" smtClean="0"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pic>
        <p:nvPicPr>
          <p:cNvPr id="13" name="내용 개체 틀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8" t="63945" r="61073" b="18442"/>
          <a:stretch/>
        </p:blipFill>
        <p:spPr>
          <a:xfrm>
            <a:off x="977362" y="4590779"/>
            <a:ext cx="711200" cy="650021"/>
          </a:xfrm>
          <a:prstGeom prst="rect">
            <a:avLst/>
          </a:prstGeom>
        </p:spPr>
      </p:pic>
      <p:pic>
        <p:nvPicPr>
          <p:cNvPr id="14" name="내용 개체 틀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8" t="62548" r="44893" b="19839"/>
          <a:stretch/>
        </p:blipFill>
        <p:spPr>
          <a:xfrm>
            <a:off x="5340350" y="153538"/>
            <a:ext cx="876300" cy="800919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4425950" y="4269851"/>
            <a:ext cx="5460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(</a:t>
            </a:r>
            <a:r>
              <a:rPr lang="ko-KR" altLang="en-US" sz="2400" dirty="0" err="1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비교육용으로서의</a:t>
            </a:r>
            <a:r>
              <a:rPr lang="ko-KR" altLang="en-US" sz="24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 </a:t>
            </a:r>
            <a:r>
              <a:rPr lang="en-US" altLang="ko-KR" sz="24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2</a:t>
            </a:r>
            <a:r>
              <a:rPr lang="ko-KR" altLang="en-US" sz="2400" dirty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차 제작 및 </a:t>
            </a:r>
            <a:r>
              <a:rPr lang="ko-KR" altLang="en-US" sz="24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다독다독 </a:t>
            </a:r>
            <a:r>
              <a:rPr lang="ko-KR" altLang="en-US" sz="2400" dirty="0" err="1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루트외의</a:t>
            </a:r>
            <a:r>
              <a:rPr lang="ko-KR" altLang="en-US" sz="24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 공간에서 배포 </a:t>
            </a:r>
            <a:r>
              <a:rPr lang="ko-KR" altLang="en-US" sz="2400" dirty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금지</a:t>
            </a:r>
            <a:r>
              <a:rPr lang="en-US" altLang="ko-KR" sz="2400" dirty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!)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25600" y="5661405"/>
            <a:ext cx="1038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아이콘은 다른 곳에서도 활용 가능해요</a:t>
            </a:r>
            <a:r>
              <a:rPr lang="en-US" altLang="ko-KR" sz="54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(</a:t>
            </a:r>
            <a:r>
              <a:rPr lang="ko-KR" altLang="en-US" sz="54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학습지 제작 등</a:t>
            </a:r>
            <a:r>
              <a:rPr lang="en-US" altLang="ko-KR" sz="54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)</a:t>
            </a:r>
          </a:p>
        </p:txBody>
      </p:sp>
      <p:pic>
        <p:nvPicPr>
          <p:cNvPr id="17" name="내용 개체 틀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t="62269" r="74897" b="20118"/>
          <a:stretch/>
        </p:blipFill>
        <p:spPr>
          <a:xfrm rot="1419557">
            <a:off x="945881" y="5845677"/>
            <a:ext cx="711200" cy="650021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974" y="7082"/>
            <a:ext cx="445166" cy="44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8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6800" y="114300"/>
            <a:ext cx="7505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여름이 오면 무엇을 하고 싶으세요</a:t>
            </a:r>
            <a:r>
              <a:rPr lang="en-US" altLang="ko-KR" sz="66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6800" y="3225800"/>
            <a:ext cx="7505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투명하게 반짝이는 수영장 물에</a:t>
            </a:r>
            <a:endParaRPr lang="en-US" altLang="ko-KR" sz="6600" dirty="0" smtClean="0"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  <a:p>
            <a:pPr algn="ctr"/>
            <a:r>
              <a:rPr lang="ko-KR" altLang="en-US" sz="66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풍 </a:t>
            </a:r>
            <a:r>
              <a:rPr lang="en-US" altLang="ko-KR" sz="66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- - </a:t>
            </a:r>
            <a:r>
              <a:rPr lang="ko-KR" altLang="en-US" sz="66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덩 </a:t>
            </a:r>
            <a:r>
              <a:rPr lang="en-US" altLang="ko-KR" sz="66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- !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2323">
            <a:off x="11557974" y="6230082"/>
            <a:ext cx="445166" cy="44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3250" y="159747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평범한 일상이 특별한 일상이 되는 지금</a:t>
            </a:r>
            <a:endParaRPr lang="en-US" altLang="ko-KR" sz="6600" dirty="0" smtClean="0"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pic>
        <p:nvPicPr>
          <p:cNvPr id="8" name="내용 개체 틀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1" t="6962" r="30885" b="69209"/>
          <a:stretch/>
        </p:blipFill>
        <p:spPr>
          <a:xfrm rot="20761230">
            <a:off x="9853738" y="105360"/>
            <a:ext cx="1001875" cy="1057024"/>
          </a:xfrm>
          <a:prstGeom prst="rect">
            <a:avLst/>
          </a:prstGeom>
        </p:spPr>
      </p:pic>
      <p:pic>
        <p:nvPicPr>
          <p:cNvPr id="9" name="내용 개체 틀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4" t="6412" r="44343" b="72387"/>
          <a:stretch/>
        </p:blipFill>
        <p:spPr>
          <a:xfrm rot="21157047">
            <a:off x="2799087" y="3030498"/>
            <a:ext cx="701025" cy="714296"/>
          </a:xfrm>
          <a:prstGeom prst="rect">
            <a:avLst/>
          </a:prstGeom>
        </p:spPr>
      </p:pic>
      <p:pic>
        <p:nvPicPr>
          <p:cNvPr id="10" name="내용 개체 틀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5" t="37716" r="47052" b="41083"/>
          <a:stretch/>
        </p:blipFill>
        <p:spPr>
          <a:xfrm rot="21157047">
            <a:off x="8658839" y="4740756"/>
            <a:ext cx="810893" cy="8262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6800" y="2768600"/>
            <a:ext cx="7505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코 끝에 살짝 흩어지는 </a:t>
            </a:r>
            <a:endParaRPr lang="en-US" altLang="ko-KR" sz="6600" dirty="0" smtClean="0"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  <a:p>
            <a:pPr algn="ctr"/>
            <a:r>
              <a:rPr lang="ko-KR" altLang="en-US" sz="66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수영장 </a:t>
            </a:r>
            <a:r>
              <a:rPr lang="ko-KR" altLang="en-US" sz="6600" dirty="0" err="1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락스냄새도</a:t>
            </a:r>
            <a:r>
              <a:rPr lang="en-US" altLang="ko-KR" sz="6600" dirty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 </a:t>
            </a:r>
            <a:r>
              <a:rPr lang="ko-KR" altLang="en-US" sz="66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그리워지는 요즘</a:t>
            </a:r>
            <a:endParaRPr lang="en-US" altLang="ko-KR" sz="6600" dirty="0" smtClean="0"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  <a:p>
            <a:pPr algn="ctr"/>
            <a:r>
              <a:rPr lang="ko-KR" altLang="en-US" sz="66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코로나 </a:t>
            </a:r>
            <a:r>
              <a:rPr lang="en-US" altLang="ko-KR" sz="66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19</a:t>
            </a:r>
            <a:r>
              <a:rPr lang="ko-KR" altLang="en-US" sz="66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야 얼른 물러가라</a:t>
            </a:r>
            <a:r>
              <a:rPr lang="en-US" altLang="ko-KR" sz="66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-!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806" y="0"/>
            <a:ext cx="445166" cy="44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8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6800" y="2768600"/>
            <a:ext cx="7505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모든 선생님의 마음을 응원합니다</a:t>
            </a:r>
            <a:r>
              <a:rPr lang="en-US" altLang="ko-KR" sz="66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.</a:t>
            </a:r>
          </a:p>
        </p:txBody>
      </p:sp>
      <p:pic>
        <p:nvPicPr>
          <p:cNvPr id="6" name="내용 개체 틀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0" t="34107" r="31818" b="40199"/>
          <a:stretch/>
        </p:blipFill>
        <p:spPr>
          <a:xfrm>
            <a:off x="5969001" y="1917700"/>
            <a:ext cx="889506" cy="112549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5407">
            <a:off x="6187759" y="2100278"/>
            <a:ext cx="355917" cy="35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3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28969"/>
            <a:ext cx="10896599" cy="6129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4941" y="1271815"/>
            <a:ext cx="160011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6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아이콘</a:t>
            </a:r>
            <a:endParaRPr lang="en-US" altLang="ko-KR" sz="6600" dirty="0" smtClean="0"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  <a:p>
            <a:r>
              <a:rPr lang="ko-KR" altLang="en-US" sz="66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잘라서</a:t>
            </a:r>
            <a:endParaRPr lang="en-US" altLang="ko-KR" sz="6600" dirty="0" smtClean="0"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  <a:p>
            <a:r>
              <a:rPr lang="ko-KR" altLang="en-US" sz="66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사용하</a:t>
            </a:r>
            <a:endParaRPr lang="en-US" altLang="ko-KR" sz="6600" dirty="0" smtClean="0"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  <a:p>
            <a:r>
              <a:rPr lang="ko-KR" altLang="en-US" sz="66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세요</a:t>
            </a:r>
            <a:r>
              <a:rPr lang="en-US" altLang="ko-KR" sz="6600" dirty="0" smtClean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-!</a:t>
            </a:r>
            <a:endParaRPr lang="ko-KR" altLang="en-US" sz="6600" dirty="0"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769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이주영_수영하고싶은날꺼내보는피피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이주영_수영하고싶은날꺼내보는피피티" id="{7FED779D-9275-4C89-A3AB-1B44A1A71103}" vid="{31066539-DBAB-45D0-96D5-B0A393662745}"/>
    </a:ext>
  </a:extLst>
</a:theme>
</file>

<file path=ppt/theme/theme2.xml><?xml version="1.0" encoding="utf-8"?>
<a:theme xmlns:a="http://schemas.openxmlformats.org/drawingml/2006/main" name="1_이주영_수영하고싶은날꺼내보는피피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이주영_수영하고싶은날꺼내보는피피티" id="{7FED779D-9275-4C89-A3AB-1B44A1A71103}" vid="{31066539-DBAB-45D0-96D5-B0A393662745}"/>
    </a:ext>
  </a:extLst>
</a:theme>
</file>

<file path=ppt/theme/theme3.xml><?xml version="1.0" encoding="utf-8"?>
<a:theme xmlns:a="http://schemas.openxmlformats.org/drawingml/2006/main" name="5_이주영_수영하고싶은날꺼내보는피피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이주영_수영하고싶은날꺼내보는피피티" id="{7FED779D-9275-4C89-A3AB-1B44A1A71103}" vid="{31066539-DBAB-45D0-96D5-B0A393662745}"/>
    </a:ext>
  </a:extLst>
</a:theme>
</file>

<file path=ppt/theme/theme4.xml><?xml version="1.0" encoding="utf-8"?>
<a:theme xmlns:a="http://schemas.openxmlformats.org/drawingml/2006/main" name="3_이주영_수영하고싶은날꺼내보는피피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이주영_수영하고싶은날꺼내보는피피티" id="{7FED779D-9275-4C89-A3AB-1B44A1A71103}" vid="{31066539-DBAB-45D0-96D5-B0A393662745}"/>
    </a:ext>
  </a:extLst>
</a:theme>
</file>

<file path=ppt/theme/theme5.xml><?xml version="1.0" encoding="utf-8"?>
<a:theme xmlns:a="http://schemas.openxmlformats.org/drawingml/2006/main" name="4_이주영_수영하고싶은날꺼내보는피피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이주영_수영하고싶은날꺼내보는피피티" id="{7FED779D-9275-4C89-A3AB-1B44A1A71103}" vid="{31066539-DBAB-45D0-96D5-B0A393662745}"/>
    </a:ext>
  </a:extLst>
</a:theme>
</file>

<file path=ppt/theme/theme6.xml><?xml version="1.0" encoding="utf-8"?>
<a:theme xmlns:a="http://schemas.openxmlformats.org/drawingml/2006/main" name="2_이주영_수영하고싶은날꺼내보는피피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이주영_수영하고싶은날꺼내보는피피티" id="{7FED779D-9275-4C89-A3AB-1B44A1A71103}" vid="{31066539-DBAB-45D0-96D5-B0A393662745}"/>
    </a:ext>
  </a:extLst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이주영_수영하고싶은날꺼내보는피피티</Template>
  <TotalTime>5</TotalTime>
  <Words>115</Words>
  <Application>Microsoft Office PowerPoint</Application>
  <PresentationFormat>와이드스크린</PresentationFormat>
  <Paragraphs>27</Paragraphs>
  <Slides>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나눔손글씨 느릿느릿체</vt:lpstr>
      <vt:lpstr>맑은 고딕</vt:lpstr>
      <vt:lpstr>Arial</vt:lpstr>
      <vt:lpstr>6_이주영_수영하고싶은날꺼내보는피피티</vt:lpstr>
      <vt:lpstr>1_이주영_수영하고싶은날꺼내보는피피티</vt:lpstr>
      <vt:lpstr>5_이주영_수영하고싶은날꺼내보는피피티</vt:lpstr>
      <vt:lpstr>3_이주영_수영하고싶은날꺼내보는피피티</vt:lpstr>
      <vt:lpstr>4_이주영_수영하고싶은날꺼내보는피피티</vt:lpstr>
      <vt:lpstr>2_이주영_수영하고싶은날꺼내보는피피티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이주영</dc:creator>
  <cp:lastModifiedBy>Win10</cp:lastModifiedBy>
  <cp:revision>1</cp:revision>
  <dcterms:created xsi:type="dcterms:W3CDTF">2020-05-21T06:21:57Z</dcterms:created>
  <dcterms:modified xsi:type="dcterms:W3CDTF">2020-05-21T06:27:03Z</dcterms:modified>
</cp:coreProperties>
</file>