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A3ABC0A-18C9-4096-A570-95DE967C2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C22B0354-BD8E-4D98-B416-B6830909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A49FD10-C92E-4636-943A-C09B7366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23721DC-B489-45DD-BC8C-9F47D35E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5B5076B-9397-414F-9945-6B5F4D4B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71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B2F4750-FE51-425D-8EF0-0ED52488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6B913082-68D6-4B64-9AA7-B93F89790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D11F91D-D55B-4D5D-A4EF-FA592B74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A8826C2-E3AA-4BED-90A2-762CEBB3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971E9E5-1CDB-4635-9A8E-48F32AE6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29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5D53BCB9-E715-4BA9-9936-14C5B4C1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DF50F09A-4F7F-482A-9759-7DE0A955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598F063-435E-498C-A4C5-3B760183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F4B3AB1-CA16-45EA-8E1B-B1B3F674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C36C147-F671-4FD5-A9D2-B857F0DA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57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A52FD27-A137-4A8C-9E30-36C39A8F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0AAF9AF-3045-409C-9333-F84A90F4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336E730-7A6B-45CB-AF6C-48BF8761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D640C59-C3B3-4F2B-917C-AB3670D8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F840DC6-A948-4F68-A5BD-3AD67501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67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8E7431F-AF0D-4110-A490-FD784CD1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1E9523C-421B-48E6-AF6A-8FA3ECB3D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8D8EE16-717B-40B9-9FFC-2DE210BA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2279C06-1E39-493B-9F95-63843436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A209DC4-63E4-4FF9-BF24-13C90605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21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7522E8E-5CB1-4F70-8E7D-75FA3E03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C0A5880-6EE9-4926-BD11-8EF771225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8819F83-FA34-48F7-8B2E-AA354CA6C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9844C84-C475-4010-B270-E8CC23D4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D5E83CFF-C442-4EF6-BBF9-676FA2E6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FC75228-0792-43CF-97D4-DF6E4E18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95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56F8CB9-DEA8-4F0A-8AD3-6688EAD1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1199204-59D5-40DD-B811-C21AB7D48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73F525ED-E803-4069-BD1D-309CCE1D2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55257A8D-7EC7-4C42-AE02-41B6ED58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C72A8E97-4FDE-41C7-A578-4940094A3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D86802A5-B639-4986-81B5-B211E0FB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3D39EA9A-1417-4F44-BF1D-60268E6D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8DBA7BC0-7443-4C45-BEC5-1A08238A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16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66B4690-9A80-45DF-B59A-9537F9B8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107079EA-EDA1-4CFF-A9ED-455741EC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5CCAB48F-C3D2-4FB8-BC05-6F0221B2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2747717-599B-4A38-BC09-EC43ABAE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48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E6C2D756-A99E-41B1-AF77-45E02713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9F6F3EA1-C07A-4021-8D57-B5CD03DF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6CEA704-6910-46DC-9290-98427EA3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72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057FE0C-BC87-45F9-B6B3-D4B08C22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1D41294-AA44-41E3-BF1C-73B926DA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8DECB86D-D505-4BD6-9F7B-CC9C9450A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7E4F5F8-52DC-489F-AE50-35942D24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7E15664-8E47-467E-A265-715D835F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6EE9066-592B-44B7-B8CA-02F368B4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1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A3D62E-BCD8-48BD-8B7C-CFF5D2F0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8F21281-4C52-43D0-B8ED-F14623FE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F3AE38C-7A51-4529-ACBC-CF990306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115F948-FB6F-4DAF-AC1F-E23235D3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668F072-5F25-4B9B-A34E-E62069F1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25D7FAF-8D2D-4D51-AF7B-38BCA920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6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E7452D29-987F-4B88-A580-9EF7D1BD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449BE43-F13C-452F-A73D-65503A49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8B4F432-0640-4CFD-B1E2-B17BFD6FE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C3DE-4C7B-44A0-A9FC-7CCC42048BED}" type="datetimeFigureOut">
              <a:rPr lang="ko-KR" altLang="en-US" smtClean="0"/>
              <a:t>2020-06-04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E5345E7-53B9-43BB-BD8B-EFC81615D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0106F01-4493-4030-856F-E5CA4B70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D659-E692-4A5B-87CD-264BAF3814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9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AE7582-813B-4477-8DEE-2F8CD55095D2}"/>
              </a:ext>
            </a:extLst>
          </p:cNvPr>
          <p:cNvSpPr txBox="1"/>
          <p:nvPr/>
        </p:nvSpPr>
        <p:spPr>
          <a:xfrm>
            <a:off x="3030252" y="2647521"/>
            <a:ext cx="56533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제주 </a:t>
            </a:r>
            <a:r>
              <a:rPr lang="en-US" altLang="ko-KR" sz="72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is</a:t>
            </a:r>
            <a:r>
              <a:rPr lang="ko-KR" altLang="en-US" sz="72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 사랑</a:t>
            </a:r>
            <a:endParaRPr lang="en-US" altLang="ko-KR" sz="7200" b="1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r"/>
            <a:r>
              <a:rPr lang="en-US" altLang="ko-KR" sz="28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(a.k.a.</a:t>
            </a:r>
            <a:r>
              <a:rPr lang="ko-KR" altLang="en-US" sz="28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 제주 </a:t>
            </a:r>
            <a:r>
              <a:rPr lang="en-US" altLang="ko-KR" sz="28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is </a:t>
            </a:r>
            <a:r>
              <a:rPr lang="ko-KR" altLang="en-US" sz="28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힐링</a:t>
            </a:r>
            <a:r>
              <a:rPr lang="en-US" altLang="ko-KR" sz="28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)</a:t>
            </a:r>
            <a:endParaRPr lang="ko-KR" altLang="en-US" sz="2800" b="1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6AF7BB-D414-4C43-A39F-1E962CAF4288}"/>
              </a:ext>
            </a:extLst>
          </p:cNvPr>
          <p:cNvSpPr txBox="1"/>
          <p:nvPr/>
        </p:nvSpPr>
        <p:spPr>
          <a:xfrm>
            <a:off x="9427078" y="6156926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>
                <a:latin typeface="UhBee puding" panose="03000600000000000000" pitchFamily="66" charset="-127"/>
                <a:ea typeface="UhBee puding" panose="03000600000000000000" pitchFamily="66" charset="-127"/>
              </a:rPr>
              <a:t>만든이</a:t>
            </a:r>
            <a:r>
              <a:rPr lang="ko-KR" altLang="en-US" sz="28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 </a:t>
            </a:r>
            <a:r>
              <a:rPr lang="en-US" altLang="ko-KR" sz="28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: 6</a:t>
            </a:r>
            <a:r>
              <a:rPr lang="ko-KR" altLang="en-US" sz="28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기 </a:t>
            </a:r>
            <a:r>
              <a:rPr lang="ko-KR" altLang="en-US" sz="2800" b="1" dirty="0" err="1">
                <a:latin typeface="UhBee puding" panose="03000600000000000000" pitchFamily="66" charset="-127"/>
                <a:ea typeface="UhBee puding" panose="03000600000000000000" pitchFamily="66" charset="-127"/>
              </a:rPr>
              <a:t>주효림</a:t>
            </a:r>
            <a:endParaRPr lang="ko-KR" altLang="en-US" sz="2800" b="1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089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5063BF-7DB4-4D94-A63F-E8ADDAB54EDE}"/>
              </a:ext>
            </a:extLst>
          </p:cNvPr>
          <p:cNvSpPr txBox="1"/>
          <p:nvPr/>
        </p:nvSpPr>
        <p:spPr>
          <a:xfrm>
            <a:off x="3771487" y="304800"/>
            <a:ext cx="4649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제목을 적어주세요</a:t>
            </a:r>
            <a:r>
              <a:rPr lang="en-US" altLang="ko-KR" sz="60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.</a:t>
            </a:r>
            <a:endParaRPr lang="ko-KR" altLang="en-US" sz="60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2F426A-4C06-4F70-87EB-4089DE1F0A55}"/>
              </a:ext>
            </a:extLst>
          </p:cNvPr>
          <p:cNvSpPr txBox="1"/>
          <p:nvPr/>
        </p:nvSpPr>
        <p:spPr>
          <a:xfrm>
            <a:off x="4708440" y="2097038"/>
            <a:ext cx="27751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자유롭게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내용입력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198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2CE46841-DC6A-4C30-B0D6-14FBBDA51864}"/>
              </a:ext>
            </a:extLst>
          </p:cNvPr>
          <p:cNvGrpSpPr/>
          <p:nvPr/>
        </p:nvGrpSpPr>
        <p:grpSpPr>
          <a:xfrm>
            <a:off x="96899" y="0"/>
            <a:ext cx="5089403" cy="2049042"/>
            <a:chOff x="3551299" y="-38313"/>
            <a:chExt cx="5089403" cy="204904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xmlns="" id="{A82DDF86-742B-4FC8-BBE5-956792E63DE0}"/>
                </a:ext>
              </a:extLst>
            </p:cNvPr>
            <p:cNvGrpSpPr/>
            <p:nvPr/>
          </p:nvGrpSpPr>
          <p:grpSpPr>
            <a:xfrm rot="271748">
              <a:off x="3551299" y="-38313"/>
              <a:ext cx="5089403" cy="2049042"/>
              <a:chOff x="3671849" y="1286845"/>
              <a:chExt cx="4848301" cy="2707306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xmlns="" id="{9C30065B-0B26-4CEE-87D3-F450E4CAD7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63" b="41761"/>
              <a:stretch/>
            </p:blipFill>
            <p:spPr>
              <a:xfrm>
                <a:off x="3671849" y="1286845"/>
                <a:ext cx="4848301" cy="2707305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xmlns="" id="{C9515DC2-090B-4530-A36C-EA9A40159A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64" b="41759"/>
              <a:stretch/>
            </p:blipFill>
            <p:spPr>
              <a:xfrm>
                <a:off x="3671849" y="1286847"/>
                <a:ext cx="4848301" cy="2707304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99AD74C-F976-4882-ACBE-BF5F944E06B0}"/>
                </a:ext>
              </a:extLst>
            </p:cNvPr>
            <p:cNvSpPr txBox="1"/>
            <p:nvPr/>
          </p:nvSpPr>
          <p:spPr>
            <a:xfrm>
              <a:off x="4480012" y="432209"/>
              <a:ext cx="323197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6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아이콘 모음</a:t>
              </a: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CC716824-DFBF-45B2-AA91-309CB9EFB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66" y="-286404"/>
            <a:ext cx="2510191" cy="357863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0C1F969B-2A92-46BD-A837-7A54F7B32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72" y="1190161"/>
            <a:ext cx="755970" cy="1018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9B593CB3-740A-4993-B39E-04ED184BE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2794">
            <a:off x="6121610" y="1543223"/>
            <a:ext cx="969348" cy="139000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6561015E-EC2F-4B90-AC10-51347C18D6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182" y="3952513"/>
            <a:ext cx="1639966" cy="110956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806D49CA-ED63-48E6-828F-2A30335B5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8" y="4274999"/>
            <a:ext cx="1572904" cy="142049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593CCCBB-85BF-4E88-8C94-183795AE9F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29" y="5000191"/>
            <a:ext cx="2188654" cy="2213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51B48423-CA92-49C2-A699-18218190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41" y="5475720"/>
            <a:ext cx="1944793" cy="126198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BD1AB31C-8A14-49E1-8BC4-C0C71A5E5E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1748">
            <a:off x="2993558" y="5503352"/>
            <a:ext cx="1188823" cy="12619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8D001DF6-61E5-4AED-937F-75FEBF6C5C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72" y="3287538"/>
            <a:ext cx="2091109" cy="2206943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D7AB6561-A139-4324-974A-CE8C14230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52" y="1389684"/>
            <a:ext cx="2584928" cy="2347163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CDFAE0C6-7884-48C9-AC06-D0BB0FCB04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80" y="2622331"/>
            <a:ext cx="1867173" cy="165266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D5EE5693-E42F-405A-84F6-6141FAD0CC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05" y="1445650"/>
            <a:ext cx="1269192" cy="1216794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AA51A19B-EAC2-4866-B739-F228BB3514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19" y="2311383"/>
            <a:ext cx="1798476" cy="1231499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xmlns="" id="{DC70025F-4199-4DBC-9434-036BB010AC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59" y="3429000"/>
            <a:ext cx="2871561" cy="3416016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xmlns="" id="{9EA6AF6E-D124-441F-81C2-B47BA36D9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210">
            <a:off x="9454332" y="3607236"/>
            <a:ext cx="3082061" cy="331321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xmlns="" id="{5274391C-5D60-4010-A0B7-8C8BC99B7A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20" y="-232806"/>
            <a:ext cx="2229879" cy="2316985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D700247F-CF0B-47FD-836C-1E3706F1C3B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27" y="-9721"/>
            <a:ext cx="1637567" cy="1707252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xmlns="" id="{1A44A1E7-334D-4E51-9DE7-F1B589AEAC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7" y="2390985"/>
            <a:ext cx="2804878" cy="4406131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xmlns="" id="{66C4396B-8A5B-4090-BC41-3C293869B0A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01" y="1888969"/>
            <a:ext cx="232277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7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2CE46841-DC6A-4C30-B0D6-14FBBDA51864}"/>
              </a:ext>
            </a:extLst>
          </p:cNvPr>
          <p:cNvGrpSpPr/>
          <p:nvPr/>
        </p:nvGrpSpPr>
        <p:grpSpPr>
          <a:xfrm>
            <a:off x="3551299" y="-38313"/>
            <a:ext cx="5089403" cy="2049042"/>
            <a:chOff x="3551299" y="-38313"/>
            <a:chExt cx="5089403" cy="204904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xmlns="" id="{A82DDF86-742B-4FC8-BBE5-956792E63DE0}"/>
                </a:ext>
              </a:extLst>
            </p:cNvPr>
            <p:cNvGrpSpPr/>
            <p:nvPr/>
          </p:nvGrpSpPr>
          <p:grpSpPr>
            <a:xfrm rot="271748">
              <a:off x="3551299" y="-38313"/>
              <a:ext cx="5089403" cy="2049042"/>
              <a:chOff x="3671849" y="1286845"/>
              <a:chExt cx="4848301" cy="2707306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xmlns="" id="{9C30065B-0B26-4CEE-87D3-F450E4CAD7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63" b="41761"/>
              <a:stretch/>
            </p:blipFill>
            <p:spPr>
              <a:xfrm>
                <a:off x="3671849" y="1286845"/>
                <a:ext cx="4848301" cy="2707305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xmlns="" id="{C9515DC2-090B-4530-A36C-EA9A40159A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64" b="41759"/>
              <a:stretch/>
            </p:blipFill>
            <p:spPr>
              <a:xfrm>
                <a:off x="3671849" y="1286847"/>
                <a:ext cx="4848301" cy="2707304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99AD74C-F976-4882-ACBE-BF5F944E06B0}"/>
                </a:ext>
              </a:extLst>
            </p:cNvPr>
            <p:cNvSpPr txBox="1"/>
            <p:nvPr/>
          </p:nvSpPr>
          <p:spPr>
            <a:xfrm>
              <a:off x="4977457" y="432209"/>
              <a:ext cx="185659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6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순  서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1A6ACEF6-5834-4914-B4E6-8B9537033A55}"/>
              </a:ext>
            </a:extLst>
          </p:cNvPr>
          <p:cNvGrpSpPr/>
          <p:nvPr/>
        </p:nvGrpSpPr>
        <p:grpSpPr>
          <a:xfrm>
            <a:off x="200505" y="1420767"/>
            <a:ext cx="11930084" cy="2074293"/>
            <a:chOff x="200505" y="1420767"/>
            <a:chExt cx="11930084" cy="207429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xmlns="" id="{59D58C8B-81B5-4905-B20E-7F09775BD1C8}"/>
                </a:ext>
              </a:extLst>
            </p:cNvPr>
            <p:cNvGrpSpPr/>
            <p:nvPr/>
          </p:nvGrpSpPr>
          <p:grpSpPr>
            <a:xfrm>
              <a:off x="200505" y="1420767"/>
              <a:ext cx="11930084" cy="2074293"/>
              <a:chOff x="1053714" y="5045770"/>
              <a:chExt cx="11930084" cy="1615867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xmlns="" id="{EC58B564-AAB8-4FB0-AD40-4EAD0795CA44}"/>
                  </a:ext>
                </a:extLst>
              </p:cNvPr>
              <p:cNvSpPr/>
              <p:nvPr/>
            </p:nvSpPr>
            <p:spPr>
              <a:xfrm>
                <a:off x="1053714" y="5472269"/>
                <a:ext cx="11784003" cy="89515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xmlns="" id="{CDD1D7F4-57F1-4793-B781-979C289324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55" t="49764"/>
              <a:stretch/>
            </p:blipFill>
            <p:spPr>
              <a:xfrm>
                <a:off x="11777537" y="5045770"/>
                <a:ext cx="1206261" cy="1615867"/>
              </a:xfrm>
              <a:prstGeom prst="rect">
                <a:avLst/>
              </a:prstGeom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2035983-26C3-4ABC-BCFF-41B814814C05}"/>
                </a:ext>
              </a:extLst>
            </p:cNvPr>
            <p:cNvSpPr txBox="1"/>
            <p:nvPr/>
          </p:nvSpPr>
          <p:spPr>
            <a:xfrm>
              <a:off x="554937" y="2143480"/>
              <a:ext cx="75825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1. </a:t>
              </a:r>
              <a:r>
                <a:rPr lang="ko-KR" altLang="en-US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이 곳에 순서를 자유롭게 쓰세요</a:t>
              </a:r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.  </a:t>
              </a:r>
              <a:endParaRPr lang="ko-KR" altLang="en-US" sz="4800" b="1" dirty="0">
                <a:latin typeface="UhBee puding" panose="03000600000000000000" pitchFamily="66" charset="-127"/>
                <a:ea typeface="UhBee puding" panose="03000600000000000000" pitchFamily="66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AE2C435E-33BB-4E5A-9870-2531279B5D8C}"/>
              </a:ext>
            </a:extLst>
          </p:cNvPr>
          <p:cNvGrpSpPr/>
          <p:nvPr/>
        </p:nvGrpSpPr>
        <p:grpSpPr>
          <a:xfrm>
            <a:off x="-187949" y="3238126"/>
            <a:ext cx="12172457" cy="1884554"/>
            <a:chOff x="-187949" y="3238126"/>
            <a:chExt cx="12172457" cy="1884554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xmlns="" id="{6E9BFD63-2F3F-47D9-A6C6-C9DF313EE48C}"/>
                </a:ext>
              </a:extLst>
            </p:cNvPr>
            <p:cNvGrpSpPr/>
            <p:nvPr/>
          </p:nvGrpSpPr>
          <p:grpSpPr>
            <a:xfrm>
              <a:off x="-187949" y="3238126"/>
              <a:ext cx="12172457" cy="1884554"/>
              <a:chOff x="-53835" y="3040108"/>
              <a:chExt cx="12172457" cy="1884554"/>
            </a:xfrm>
          </p:grpSpPr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xmlns="" id="{8F90AE50-0846-41F1-9B4D-0E6B47696B37}"/>
                  </a:ext>
                </a:extLst>
              </p:cNvPr>
              <p:cNvSpPr/>
              <p:nvPr/>
            </p:nvSpPr>
            <p:spPr>
              <a:xfrm>
                <a:off x="874123" y="3417994"/>
                <a:ext cx="11244499" cy="1149107"/>
              </a:xfrm>
              <a:prstGeom prst="roundRect">
                <a:avLst/>
              </a:prstGeom>
              <a:solidFill>
                <a:srgbClr val="EEF5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xmlns="" id="{30BAF208-2DE8-4CAA-AF58-F37522DEBDE8}"/>
                  </a:ext>
                </a:extLst>
              </p:cNvPr>
              <p:cNvGrpSpPr/>
              <p:nvPr/>
            </p:nvGrpSpPr>
            <p:grpSpPr>
              <a:xfrm rot="1213961">
                <a:off x="-53835" y="3040108"/>
                <a:ext cx="2097516" cy="1884554"/>
                <a:chOff x="312201" y="2587345"/>
                <a:chExt cx="2113705" cy="2035680"/>
              </a:xfrm>
            </p:grpSpPr>
            <p:pic>
              <p:nvPicPr>
                <p:cNvPr id="36" name="그림 35">
                  <a:extLst>
                    <a:ext uri="{FF2B5EF4-FFF2-40B4-BE49-F238E27FC236}">
                      <a16:creationId xmlns:a16="http://schemas.microsoft.com/office/drawing/2014/main" xmlns="" id="{B5CFF8B9-50D6-4AD3-80DA-0BCB2D7BA5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56" t="54375" r="67387" b="27473"/>
                <a:stretch/>
              </p:blipFill>
              <p:spPr>
                <a:xfrm rot="17453887">
                  <a:off x="298102" y="2806574"/>
                  <a:ext cx="1282700" cy="1244853"/>
                </a:xfrm>
                <a:prstGeom prst="rect">
                  <a:avLst/>
                </a:prstGeom>
              </p:spPr>
            </p:pic>
            <p:grpSp>
              <p:nvGrpSpPr>
                <p:cNvPr id="37" name="그룹 36">
                  <a:extLst>
                    <a:ext uri="{FF2B5EF4-FFF2-40B4-BE49-F238E27FC236}">
                      <a16:creationId xmlns:a16="http://schemas.microsoft.com/office/drawing/2014/main" xmlns="" id="{A612AEDC-F910-4A16-8B39-DE0D7441FF43}"/>
                    </a:ext>
                  </a:extLst>
                </p:cNvPr>
                <p:cNvGrpSpPr/>
                <p:nvPr/>
              </p:nvGrpSpPr>
              <p:grpSpPr>
                <a:xfrm>
                  <a:off x="312201" y="2587345"/>
                  <a:ext cx="2113705" cy="2035680"/>
                  <a:chOff x="329731" y="2611624"/>
                  <a:chExt cx="1784515" cy="1723018"/>
                </a:xfrm>
              </p:grpSpPr>
              <p:pic>
                <p:nvPicPr>
                  <p:cNvPr id="38" name="그림 37">
                    <a:extLst>
                      <a:ext uri="{FF2B5EF4-FFF2-40B4-BE49-F238E27FC236}">
                        <a16:creationId xmlns:a16="http://schemas.microsoft.com/office/drawing/2014/main" xmlns="" id="{E6D5C30C-51FA-49F5-904F-597AD3CDCF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156" t="74321" r="67387" b="10810"/>
                  <a:stretch/>
                </p:blipFill>
                <p:spPr>
                  <a:xfrm rot="12281681">
                    <a:off x="329731" y="3314917"/>
                    <a:ext cx="1282700" cy="1019725"/>
                  </a:xfrm>
                  <a:prstGeom prst="rect">
                    <a:avLst/>
                  </a:prstGeom>
                </p:spPr>
              </p:pic>
              <p:pic>
                <p:nvPicPr>
                  <p:cNvPr id="45" name="그림 44">
                    <a:extLst>
                      <a:ext uri="{FF2B5EF4-FFF2-40B4-BE49-F238E27FC236}">
                        <a16:creationId xmlns:a16="http://schemas.microsoft.com/office/drawing/2014/main" xmlns="" id="{111C3B5E-B993-4F25-B218-FED05AA53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4528" b="77774"/>
                  <a:stretch/>
                </p:blipFill>
                <p:spPr>
                  <a:xfrm rot="21126354">
                    <a:off x="394468" y="2611624"/>
                    <a:ext cx="1719778" cy="152425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63DF1D8-49B0-4DEC-9D9B-DB147CF51EE1}"/>
                </a:ext>
              </a:extLst>
            </p:cNvPr>
            <p:cNvSpPr txBox="1"/>
            <p:nvPr/>
          </p:nvSpPr>
          <p:spPr>
            <a:xfrm>
              <a:off x="2099592" y="3772514"/>
              <a:ext cx="89659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2. </a:t>
              </a:r>
              <a:r>
                <a:rPr lang="ko-KR" altLang="en-US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글씨체는 </a:t>
              </a:r>
              <a:r>
                <a:rPr lang="en-US" altLang="ko-KR" sz="4800" b="1" dirty="0" err="1">
                  <a:latin typeface="UhBee puding" panose="03000600000000000000" pitchFamily="66" charset="-127"/>
                  <a:ea typeface="UhBee puding" panose="03000600000000000000" pitchFamily="66" charset="-127"/>
                </a:rPr>
                <a:t>UhBee</a:t>
              </a:r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 </a:t>
              </a:r>
              <a:r>
                <a:rPr lang="en-US" altLang="ko-KR" sz="4800" b="1" dirty="0" err="1">
                  <a:latin typeface="UhBee puding" panose="03000600000000000000" pitchFamily="66" charset="-127"/>
                  <a:ea typeface="UhBee puding" panose="03000600000000000000" pitchFamily="66" charset="-127"/>
                </a:rPr>
                <a:t>puding</a:t>
              </a:r>
              <a:r>
                <a:rPr lang="ko-KR" altLang="en-US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체 입니다</a:t>
              </a:r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. </a:t>
              </a:r>
              <a:endParaRPr lang="ko-KR" altLang="en-US" sz="4800" b="1" dirty="0">
                <a:latin typeface="UhBee puding" panose="03000600000000000000" pitchFamily="66" charset="-127"/>
                <a:ea typeface="UhBee puding" panose="03000600000000000000" pitchFamily="66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BBE8B6E6-5A1F-4165-9F04-46920845F335}"/>
              </a:ext>
            </a:extLst>
          </p:cNvPr>
          <p:cNvGrpSpPr/>
          <p:nvPr/>
        </p:nvGrpSpPr>
        <p:grpSpPr>
          <a:xfrm>
            <a:off x="200505" y="4481448"/>
            <a:ext cx="12179563" cy="2425438"/>
            <a:chOff x="200505" y="4481448"/>
            <a:chExt cx="12179563" cy="2425438"/>
          </a:xfrm>
        </p:grpSpPr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xmlns="" id="{4DD2C023-F5A3-4F9A-B857-C416EF5CF074}"/>
                </a:ext>
              </a:extLst>
            </p:cNvPr>
            <p:cNvGrpSpPr/>
            <p:nvPr/>
          </p:nvGrpSpPr>
          <p:grpSpPr>
            <a:xfrm>
              <a:off x="200505" y="4481448"/>
              <a:ext cx="12179563" cy="2425438"/>
              <a:chOff x="1384705" y="6286230"/>
              <a:chExt cx="12179563" cy="1875271"/>
            </a:xfrm>
          </p:grpSpPr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xmlns="" id="{DA22C320-ED88-4F18-AAF2-B81B309034B9}"/>
                  </a:ext>
                </a:extLst>
              </p:cNvPr>
              <p:cNvSpPr/>
              <p:nvPr/>
            </p:nvSpPr>
            <p:spPr>
              <a:xfrm>
                <a:off x="1384705" y="6977430"/>
                <a:ext cx="11244499" cy="895150"/>
              </a:xfrm>
              <a:prstGeom prst="roundRect">
                <a:avLst/>
              </a:prstGeom>
              <a:solidFill>
                <a:srgbClr val="DFF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xmlns="" id="{B2F440FD-4240-44AD-B217-1B32D3AE44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46" t="79444" r="31140" b="4074"/>
              <a:stretch/>
            </p:blipFill>
            <p:spPr>
              <a:xfrm>
                <a:off x="11246518" y="6286230"/>
                <a:ext cx="2317750" cy="1875271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D8AE4466-3740-4164-A648-B82198E5DC0C}"/>
                </a:ext>
              </a:extLst>
            </p:cNvPr>
            <p:cNvSpPr txBox="1"/>
            <p:nvPr/>
          </p:nvSpPr>
          <p:spPr>
            <a:xfrm>
              <a:off x="505936" y="5538817"/>
              <a:ext cx="67056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3. </a:t>
              </a:r>
              <a:r>
                <a:rPr lang="ko-KR" altLang="en-US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글씨체는 </a:t>
              </a:r>
              <a:r>
                <a:rPr lang="ko-KR" altLang="en-US" sz="4800" b="1" dirty="0" err="1">
                  <a:latin typeface="UhBee puding" panose="03000600000000000000" pitchFamily="66" charset="-127"/>
                  <a:ea typeface="UhBee puding" panose="03000600000000000000" pitchFamily="66" charset="-127"/>
                </a:rPr>
                <a:t>어비푸딩체</a:t>
              </a:r>
              <a:r>
                <a:rPr lang="ko-KR" altLang="en-US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 입니다</a:t>
              </a:r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.</a:t>
              </a:r>
              <a:endParaRPr lang="ko-KR" altLang="en-US" sz="4800" b="1" dirty="0">
                <a:latin typeface="UhBee puding" panose="03000600000000000000" pitchFamily="66" charset="-127"/>
                <a:ea typeface="UhBee puding" panose="03000600000000000000" pitchFamily="66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51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FF0D148D-50D7-4225-AB06-92055585D6D1}"/>
              </a:ext>
            </a:extLst>
          </p:cNvPr>
          <p:cNvGrpSpPr/>
          <p:nvPr/>
        </p:nvGrpSpPr>
        <p:grpSpPr>
          <a:xfrm>
            <a:off x="292101" y="5065799"/>
            <a:ext cx="11776529" cy="1566507"/>
            <a:chOff x="439495" y="5065799"/>
            <a:chExt cx="11629135" cy="1566507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xmlns="" id="{4E264F23-4749-4F3F-9092-C9F52B8C7829}"/>
                </a:ext>
              </a:extLst>
            </p:cNvPr>
            <p:cNvGrpSpPr/>
            <p:nvPr/>
          </p:nvGrpSpPr>
          <p:grpSpPr>
            <a:xfrm>
              <a:off x="439495" y="5065799"/>
              <a:ext cx="11629135" cy="1566507"/>
              <a:chOff x="266735" y="5000058"/>
              <a:chExt cx="11629135" cy="1566507"/>
            </a:xfrm>
          </p:grpSpPr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xmlns="" id="{9BAD030B-3CF2-44FC-A050-5B389517A4DE}"/>
                  </a:ext>
                </a:extLst>
              </p:cNvPr>
              <p:cNvSpPr/>
              <p:nvPr/>
            </p:nvSpPr>
            <p:spPr>
              <a:xfrm>
                <a:off x="266735" y="5338391"/>
                <a:ext cx="11512381" cy="1228174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hBee puding" panose="03000600000000000000" pitchFamily="66" charset="-127"/>
                  <a:ea typeface="UhBee puding" panose="03000600000000000000" pitchFamily="66" charset="-127"/>
                </a:endParaRPr>
              </a:p>
            </p:txBody>
          </p:sp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xmlns="" id="{E194CFFC-7E53-48E8-9F3C-4209C92BEA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10" r="46978" b="6656"/>
              <a:stretch/>
            </p:blipFill>
            <p:spPr>
              <a:xfrm>
                <a:off x="10549033" y="5000058"/>
                <a:ext cx="1346837" cy="1566507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CED2172-DD00-459E-8893-0273CC8764A8}"/>
                </a:ext>
              </a:extLst>
            </p:cNvPr>
            <p:cNvSpPr txBox="1"/>
            <p:nvPr/>
          </p:nvSpPr>
          <p:spPr>
            <a:xfrm>
              <a:off x="544036" y="5664651"/>
              <a:ext cx="8281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6. </a:t>
              </a:r>
              <a:endParaRPr lang="ko-KR" altLang="en-US" sz="4800" b="1" dirty="0">
                <a:latin typeface="UhBee puding" panose="03000600000000000000" pitchFamily="66" charset="-127"/>
                <a:ea typeface="UhBee puding" panose="03000600000000000000" pitchFamily="66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A6173CE4-B667-4FE5-9699-B2B924EA18C0}"/>
              </a:ext>
            </a:extLst>
          </p:cNvPr>
          <p:cNvGrpSpPr/>
          <p:nvPr/>
        </p:nvGrpSpPr>
        <p:grpSpPr>
          <a:xfrm>
            <a:off x="292101" y="910083"/>
            <a:ext cx="11727370" cy="2242433"/>
            <a:chOff x="292101" y="910083"/>
            <a:chExt cx="11727370" cy="2242433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3FCEE834-750E-40EA-B42B-EBC1AA288B77}"/>
                </a:ext>
              </a:extLst>
            </p:cNvPr>
            <p:cNvGrpSpPr/>
            <p:nvPr/>
          </p:nvGrpSpPr>
          <p:grpSpPr>
            <a:xfrm>
              <a:off x="292101" y="910083"/>
              <a:ext cx="11727370" cy="2242433"/>
              <a:chOff x="392525" y="2309563"/>
              <a:chExt cx="11727370" cy="1634389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xmlns="" id="{27331BEE-8E46-401B-8200-35593EA6E8B0}"/>
                  </a:ext>
                </a:extLst>
              </p:cNvPr>
              <p:cNvSpPr/>
              <p:nvPr/>
            </p:nvSpPr>
            <p:spPr>
              <a:xfrm>
                <a:off x="392525" y="3048802"/>
                <a:ext cx="11659776" cy="895150"/>
              </a:xfrm>
              <a:prstGeom prst="roundRect">
                <a:avLst/>
              </a:prstGeom>
              <a:solidFill>
                <a:srgbClr val="FFFA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hBee puding" panose="03000600000000000000" pitchFamily="66" charset="-127"/>
                  <a:ea typeface="UhBee puding" panose="03000600000000000000" pitchFamily="66" charset="-127"/>
                </a:endParaRPr>
              </a:p>
            </p:txBody>
          </p: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xmlns="" id="{C3BBB197-70F3-418C-AAAB-740B00E32B8B}"/>
                  </a:ext>
                </a:extLst>
              </p:cNvPr>
              <p:cNvGrpSpPr/>
              <p:nvPr/>
            </p:nvGrpSpPr>
            <p:grpSpPr>
              <a:xfrm>
                <a:off x="10649457" y="2309563"/>
                <a:ext cx="1470438" cy="1622297"/>
                <a:chOff x="16265169" y="4651228"/>
                <a:chExt cx="1910936" cy="1803400"/>
              </a:xfrm>
            </p:grpSpPr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xmlns="" id="{AA9B3C8E-A684-452F-9050-4D633A9D28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123" t="43194" r="72765" b="4317"/>
                <a:stretch/>
              </p:blipFill>
              <p:spPr>
                <a:xfrm>
                  <a:off x="16265169" y="4651228"/>
                  <a:ext cx="1598578" cy="1803400"/>
                </a:xfrm>
                <a:prstGeom prst="rect">
                  <a:avLst/>
                </a:prstGeom>
              </p:spPr>
            </p:pic>
            <p:pic>
              <p:nvPicPr>
                <p:cNvPr id="23" name="그림 22">
                  <a:extLst>
                    <a:ext uri="{FF2B5EF4-FFF2-40B4-BE49-F238E27FC236}">
                      <a16:creationId xmlns:a16="http://schemas.microsoft.com/office/drawing/2014/main" xmlns="" id="{8D47FAD2-8EB8-455C-92C7-4087B2C28C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85" t="43194" r="72765" b="4317"/>
                <a:stretch/>
              </p:blipFill>
              <p:spPr>
                <a:xfrm flipH="1">
                  <a:off x="16804576" y="4651228"/>
                  <a:ext cx="1371529" cy="1803400"/>
                </a:xfrm>
                <a:prstGeom prst="rect">
                  <a:avLst/>
                </a:prstGeom>
              </p:spPr>
            </p:pic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3C676E4-C95B-4259-BEFA-44E420D994BA}"/>
                </a:ext>
              </a:extLst>
            </p:cNvPr>
            <p:cNvSpPr txBox="1"/>
            <p:nvPr/>
          </p:nvSpPr>
          <p:spPr>
            <a:xfrm>
              <a:off x="680845" y="2101286"/>
              <a:ext cx="8723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4. </a:t>
              </a:r>
              <a:endParaRPr lang="ko-KR" altLang="en-US" sz="4800" b="1" dirty="0">
                <a:latin typeface="UhBee puding" panose="03000600000000000000" pitchFamily="66" charset="-127"/>
                <a:ea typeface="UhBee puding" panose="03000600000000000000" pitchFamily="66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F2E40CDC-3D68-48A5-B6B8-D2ADC96A000D}"/>
              </a:ext>
            </a:extLst>
          </p:cNvPr>
          <p:cNvGrpSpPr/>
          <p:nvPr/>
        </p:nvGrpSpPr>
        <p:grpSpPr>
          <a:xfrm>
            <a:off x="78168" y="3159200"/>
            <a:ext cx="11941303" cy="2120130"/>
            <a:chOff x="78168" y="3159200"/>
            <a:chExt cx="11941303" cy="2120130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xmlns="" id="{306C0E8C-6981-4EB4-BD78-F00008910AD1}"/>
                </a:ext>
              </a:extLst>
            </p:cNvPr>
            <p:cNvGrpSpPr/>
            <p:nvPr/>
          </p:nvGrpSpPr>
          <p:grpSpPr>
            <a:xfrm>
              <a:off x="78168" y="3159200"/>
              <a:ext cx="11941303" cy="2120130"/>
              <a:chOff x="442202" y="3662450"/>
              <a:chExt cx="11663440" cy="1545249"/>
            </a:xfrm>
          </p:grpSpPr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xmlns="" id="{470A8AC2-1E55-4417-ABE6-791503B71AD5}"/>
                  </a:ext>
                </a:extLst>
              </p:cNvPr>
              <p:cNvSpPr/>
              <p:nvPr/>
            </p:nvSpPr>
            <p:spPr>
              <a:xfrm>
                <a:off x="922675" y="4030544"/>
                <a:ext cx="11182967" cy="895150"/>
              </a:xfrm>
              <a:prstGeom prst="roundRect">
                <a:avLst/>
              </a:prstGeom>
              <a:solidFill>
                <a:srgbClr val="E2E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hBee puding" panose="03000600000000000000" pitchFamily="66" charset="-127"/>
                  <a:ea typeface="UhBee puding" panose="03000600000000000000" pitchFamily="66" charset="-127"/>
                </a:endParaRPr>
              </a:p>
            </p:txBody>
          </p:sp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3F772FF0-1CC7-4D44-AC08-5EDAA7479C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39" t="30556" r="62195" b="44259"/>
              <a:stretch/>
            </p:blipFill>
            <p:spPr>
              <a:xfrm rot="20364016">
                <a:off x="442202" y="3662450"/>
                <a:ext cx="1756934" cy="1545249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945AF29-C3AE-4C33-B9FA-1CC0EBDCB07B}"/>
                </a:ext>
              </a:extLst>
            </p:cNvPr>
            <p:cNvSpPr txBox="1"/>
            <p:nvPr/>
          </p:nvSpPr>
          <p:spPr>
            <a:xfrm>
              <a:off x="1697802" y="3803769"/>
              <a:ext cx="8114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5. </a:t>
              </a:r>
              <a:endParaRPr lang="ko-KR" altLang="en-US" sz="4800" b="1" dirty="0">
                <a:latin typeface="UhBee puding" panose="03000600000000000000" pitchFamily="66" charset="-127"/>
                <a:ea typeface="UhBee puding" panose="03000600000000000000" pitchFamily="66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xmlns="" id="{9CD74B0B-1A1E-4DCD-BE86-0B257D84F53A}"/>
              </a:ext>
            </a:extLst>
          </p:cNvPr>
          <p:cNvGrpSpPr/>
          <p:nvPr/>
        </p:nvGrpSpPr>
        <p:grpSpPr>
          <a:xfrm>
            <a:off x="3551299" y="-38313"/>
            <a:ext cx="5089403" cy="2049042"/>
            <a:chOff x="3551299" y="-38313"/>
            <a:chExt cx="5089403" cy="2049042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xmlns="" id="{A37DB123-BFBA-46C2-B4D6-E706AA0E9139}"/>
                </a:ext>
              </a:extLst>
            </p:cNvPr>
            <p:cNvGrpSpPr/>
            <p:nvPr/>
          </p:nvGrpSpPr>
          <p:grpSpPr>
            <a:xfrm rot="271748">
              <a:off x="3551299" y="-38313"/>
              <a:ext cx="5089403" cy="2049042"/>
              <a:chOff x="3671849" y="1286845"/>
              <a:chExt cx="4848301" cy="2707306"/>
            </a:xfrm>
          </p:grpSpPr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xmlns="" id="{95D852C7-C283-462A-AF83-341303CB21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63" b="41761"/>
              <a:stretch/>
            </p:blipFill>
            <p:spPr>
              <a:xfrm>
                <a:off x="3671849" y="1286845"/>
                <a:ext cx="4848301" cy="2707305"/>
              </a:xfrm>
              <a:prstGeom prst="rect">
                <a:avLst/>
              </a:prstGeom>
            </p:spPr>
          </p:pic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xmlns="" id="{037EDB06-FD95-427E-A9BC-E0DE14C4F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64" b="41759"/>
              <a:stretch/>
            </p:blipFill>
            <p:spPr>
              <a:xfrm>
                <a:off x="3671849" y="1286847"/>
                <a:ext cx="4848301" cy="2707304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DBCEFC7-B62F-45B8-8CD9-6A537E2E8E8F}"/>
                </a:ext>
              </a:extLst>
            </p:cNvPr>
            <p:cNvSpPr txBox="1"/>
            <p:nvPr/>
          </p:nvSpPr>
          <p:spPr>
            <a:xfrm>
              <a:off x="4977457" y="432209"/>
              <a:ext cx="185659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600" b="1" dirty="0">
                  <a:latin typeface="UhBee puding" panose="03000600000000000000" pitchFamily="66" charset="-127"/>
                  <a:ea typeface="UhBee puding" panose="03000600000000000000" pitchFamily="66" charset="-127"/>
                </a:rPr>
                <a:t>순  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86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A11A1-5CBA-4B5F-A1E3-06E501DD0BDE}"/>
              </a:ext>
            </a:extLst>
          </p:cNvPr>
          <p:cNvSpPr txBox="1"/>
          <p:nvPr/>
        </p:nvSpPr>
        <p:spPr>
          <a:xfrm>
            <a:off x="4100106" y="304800"/>
            <a:ext cx="3991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저작권 안내 </a:t>
            </a:r>
            <a:r>
              <a:rPr lang="en-US" altLang="ko-KR" sz="60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1</a:t>
            </a:r>
            <a:endParaRPr lang="ko-KR" altLang="en-US" sz="6000" b="1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43C5C9-7370-4BBA-9546-223C0D22320A}"/>
              </a:ext>
            </a:extLst>
          </p:cNvPr>
          <p:cNvSpPr txBox="1"/>
          <p:nvPr/>
        </p:nvSpPr>
        <p:spPr>
          <a:xfrm>
            <a:off x="3421235" y="2097038"/>
            <a:ext cx="53495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교육용으로 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누구나 자유롭게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사용 가능합니다</a:t>
            </a:r>
            <a:r>
              <a:rPr lang="en-US" altLang="ko-KR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96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D0E28F-6EEE-411C-B863-0AF27C48259D}"/>
              </a:ext>
            </a:extLst>
          </p:cNvPr>
          <p:cNvSpPr txBox="1"/>
          <p:nvPr/>
        </p:nvSpPr>
        <p:spPr>
          <a:xfrm>
            <a:off x="4048009" y="304800"/>
            <a:ext cx="4095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저작권 안내 </a:t>
            </a:r>
            <a:r>
              <a:rPr lang="en-US" altLang="ko-KR" sz="60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2</a:t>
            </a:r>
            <a:endParaRPr lang="ko-KR" altLang="en-US" sz="6000" b="1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DA1FBF-3BC9-4684-A111-C962D37EB0FE}"/>
              </a:ext>
            </a:extLst>
          </p:cNvPr>
          <p:cNvSpPr txBox="1"/>
          <p:nvPr/>
        </p:nvSpPr>
        <p:spPr>
          <a:xfrm>
            <a:off x="3625616" y="2097038"/>
            <a:ext cx="49407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단 첫 장 로고는 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삭제 금지</a:t>
            </a:r>
            <a:r>
              <a:rPr lang="en-US" altLang="ko-KR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4739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1A1D2-5E96-4B5D-B5D4-F690DA9F75C7}"/>
              </a:ext>
            </a:extLst>
          </p:cNvPr>
          <p:cNvSpPr txBox="1"/>
          <p:nvPr/>
        </p:nvSpPr>
        <p:spPr>
          <a:xfrm>
            <a:off x="4052014" y="304800"/>
            <a:ext cx="4087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저작권 안내 </a:t>
            </a:r>
            <a:r>
              <a:rPr lang="en-US" altLang="ko-KR" sz="60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3</a:t>
            </a:r>
            <a:endParaRPr lang="ko-KR" altLang="en-US" sz="6000" b="1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B7DE3F-55D1-4E44-B416-55F72E63ED85}"/>
              </a:ext>
            </a:extLst>
          </p:cNvPr>
          <p:cNvSpPr txBox="1"/>
          <p:nvPr/>
        </p:nvSpPr>
        <p:spPr>
          <a:xfrm>
            <a:off x="2985219" y="2097038"/>
            <a:ext cx="62215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맨 뒷장에 아이콘은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자유롭게 사용 가능</a:t>
            </a:r>
            <a:r>
              <a:rPr lang="en-US" altLang="ko-KR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.</a:t>
            </a: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그러나</a:t>
            </a:r>
            <a:r>
              <a:rPr lang="en-US" altLang="ko-KR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00935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E69B23-DCA2-4DB6-A7AB-94BD09A736FF}"/>
              </a:ext>
            </a:extLst>
          </p:cNvPr>
          <p:cNvSpPr txBox="1"/>
          <p:nvPr/>
        </p:nvSpPr>
        <p:spPr>
          <a:xfrm>
            <a:off x="4023963" y="304800"/>
            <a:ext cx="4144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저작권 안내 </a:t>
            </a:r>
            <a:r>
              <a:rPr lang="en-US" altLang="ko-KR" sz="6000" b="1" dirty="0">
                <a:latin typeface="UhBee puding" panose="03000600000000000000" pitchFamily="66" charset="-127"/>
                <a:ea typeface="UhBee puding" panose="03000600000000000000" pitchFamily="66" charset="-127"/>
              </a:rPr>
              <a:t>4</a:t>
            </a:r>
            <a:endParaRPr lang="ko-KR" altLang="en-US" sz="6000" b="1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0B43CA-6AD1-4B66-B7AB-5ABBEA059018}"/>
              </a:ext>
            </a:extLst>
          </p:cNvPr>
          <p:cNvSpPr txBox="1"/>
          <p:nvPr/>
        </p:nvSpPr>
        <p:spPr>
          <a:xfrm>
            <a:off x="2315163" y="2097038"/>
            <a:ext cx="75616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사용시 출처를 </a:t>
            </a:r>
            <a:r>
              <a:rPr lang="ko-KR" altLang="en-US" sz="7200" dirty="0" err="1">
                <a:latin typeface="UhBee puding" panose="03000600000000000000" pitchFamily="66" charset="-127"/>
                <a:ea typeface="UhBee puding" panose="03000600000000000000" pitchFamily="66" charset="-127"/>
              </a:rPr>
              <a:t>적어주시면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더</a:t>
            </a:r>
            <a:r>
              <a:rPr lang="en-US" altLang="ko-KR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~~~~ </a:t>
            </a:r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감사하겠죠</a:t>
            </a:r>
            <a:r>
              <a:rPr lang="en-US" altLang="ko-KR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?</a:t>
            </a:r>
          </a:p>
          <a:p>
            <a:pPr algn="ctr"/>
            <a:r>
              <a:rPr lang="en-US" altLang="ko-KR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@</a:t>
            </a:r>
            <a:r>
              <a:rPr lang="en-US" altLang="ko-KR" sz="7200" dirty="0" err="1">
                <a:latin typeface="UhBee puding" panose="03000600000000000000" pitchFamily="66" charset="-127"/>
                <a:ea typeface="UhBee puding" panose="03000600000000000000" pitchFamily="66" charset="-127"/>
              </a:rPr>
              <a:t>eunah_ssam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48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EED703-435B-49BC-AABE-05E8C7536331}"/>
              </a:ext>
            </a:extLst>
          </p:cNvPr>
          <p:cNvSpPr txBox="1"/>
          <p:nvPr/>
        </p:nvSpPr>
        <p:spPr>
          <a:xfrm>
            <a:off x="3771487" y="304800"/>
            <a:ext cx="4649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제목을 적어주세요</a:t>
            </a:r>
            <a:r>
              <a:rPr lang="en-US" altLang="ko-KR" sz="60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.</a:t>
            </a:r>
            <a:endParaRPr lang="ko-KR" altLang="en-US" sz="60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ABED23-F552-45B3-A50E-5336A969EC26}"/>
              </a:ext>
            </a:extLst>
          </p:cNvPr>
          <p:cNvSpPr txBox="1"/>
          <p:nvPr/>
        </p:nvSpPr>
        <p:spPr>
          <a:xfrm>
            <a:off x="4708440" y="2097038"/>
            <a:ext cx="27751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자유롭게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내용입력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88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E42078-2A15-40BE-AC07-451BE394ACEA}"/>
              </a:ext>
            </a:extLst>
          </p:cNvPr>
          <p:cNvSpPr txBox="1"/>
          <p:nvPr/>
        </p:nvSpPr>
        <p:spPr>
          <a:xfrm>
            <a:off x="3771487" y="304800"/>
            <a:ext cx="4649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제목을 적어주세요</a:t>
            </a:r>
            <a:r>
              <a:rPr lang="en-US" altLang="ko-KR" sz="60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.</a:t>
            </a:r>
            <a:endParaRPr lang="ko-KR" altLang="en-US" sz="60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16FF93-EDC1-4042-8C9C-5FF1958FBA3C}"/>
              </a:ext>
            </a:extLst>
          </p:cNvPr>
          <p:cNvSpPr txBox="1"/>
          <p:nvPr/>
        </p:nvSpPr>
        <p:spPr>
          <a:xfrm>
            <a:off x="4708440" y="2097038"/>
            <a:ext cx="27751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자유롭게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  <a:p>
            <a:pPr algn="ctr"/>
            <a:r>
              <a:rPr lang="ko-KR" altLang="en-US" sz="7200" dirty="0">
                <a:latin typeface="UhBee puding" panose="03000600000000000000" pitchFamily="66" charset="-127"/>
                <a:ea typeface="UhBee puding" panose="03000600000000000000" pitchFamily="66" charset="-127"/>
              </a:rPr>
              <a:t>내용입력</a:t>
            </a:r>
            <a:endParaRPr lang="en-US" altLang="ko-KR" sz="7200" dirty="0">
              <a:latin typeface="UhBee puding" panose="03000600000000000000" pitchFamily="66" charset="-127"/>
              <a:ea typeface="UhBee puding" panose="0300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698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107</Words>
  <Application>Microsoft Office PowerPoint</Application>
  <PresentationFormat>와이드스크린</PresentationFormat>
  <Paragraphs>36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UhBee puding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</cp:revision>
  <dcterms:created xsi:type="dcterms:W3CDTF">2020-05-31T05:41:15Z</dcterms:created>
  <dcterms:modified xsi:type="dcterms:W3CDTF">2020-06-04T03:22:30Z</dcterms:modified>
</cp:coreProperties>
</file>