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/>
    <p:restoredTop sz="90590"/>
  </p:normalViewPr>
  <p:slideViewPr>
    <p:cSldViewPr snapToGrid="0">
      <p:cViewPr varScale="1">
        <p:scale>
          <a:sx n="65" d="100"/>
          <a:sy n="65" d="100"/>
        </p:scale>
        <p:origin x="180" y="66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E2B2BC9D-A816-4D0A-858B-1D023B3A8AC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09F4262C-968C-4EE9-8164-CE16364706B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2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2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66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8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22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1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15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4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5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13A-CBA8-4FA3-84CD-AABAA9B5072A}" type="datetimeFigureOut">
              <a:rPr lang="ko-KR" altLang="en-US" smtClean="0"/>
              <a:t>2019-01-07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28DF-0F5F-49F4-965A-98BB97679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3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13A-CBA8-4FA3-84CD-AABAA9B5072A}" type="datetimeFigureOut">
              <a:rPr lang="ko-KR" altLang="en-US"/>
              <a:pPr/>
              <a:t>2019-01-07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28DF-0F5F-49F4-965A-98BB97679F6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76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2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85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0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와이드스크린</PresentationFormat>
  <Paragraphs>9</Paragraphs>
  <Slides>16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함초롬돋움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eunji ko</dc:creator>
  <cp:keywords/>
  <dc:description/>
  <cp:lastModifiedBy>윤영진</cp:lastModifiedBy>
  <cp:revision>73</cp:revision>
  <dcterms:created xsi:type="dcterms:W3CDTF">2017-01-16T09:40:47Z</dcterms:created>
  <dcterms:modified xsi:type="dcterms:W3CDTF">2019-01-06T22:33:01Z</dcterms:modified>
  <cp:category/>
  <cp:contentStatus/>
</cp:coreProperties>
</file>