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65" r:id="rId6"/>
    <p:sldId id="267" r:id="rId7"/>
    <p:sldId id="269" r:id="rId8"/>
    <p:sldId id="263" r:id="rId9"/>
    <p:sldId id="273" r:id="rId10"/>
    <p:sldId id="275" r:id="rId11"/>
    <p:sldId id="276" r:id="rId12"/>
    <p:sldId id="278" r:id="rId13"/>
    <p:sldId id="290" r:id="rId14"/>
    <p:sldId id="286" r:id="rId15"/>
    <p:sldId id="287" r:id="rId16"/>
    <p:sldId id="282" r:id="rId17"/>
    <p:sldId id="283" r:id="rId18"/>
    <p:sldId id="284" r:id="rId19"/>
    <p:sldId id="285" r:id="rId20"/>
    <p:sldId id="288" r:id="rId21"/>
    <p:sldId id="264" r:id="rId22"/>
    <p:sldId id="279" r:id="rId23"/>
    <p:sldId id="289" r:id="rId24"/>
    <p:sldId id="280" r:id="rId25"/>
  </p:sldIdLst>
  <p:sldSz cx="12192000" cy="6858000"/>
  <p:notesSz cx="6858000" cy="9144000"/>
  <p:embeddedFontLst>
    <p:embeddedFont>
      <p:font typeface="UhBee namsoyoung" panose="03000600000000000000" pitchFamily="66" charset="-127"/>
      <p:regular r:id="rId26"/>
      <p:bold r:id="rId27"/>
    </p:embeddedFont>
    <p:embeddedFont>
      <p:font typeface="나눔스퀘어라운드 ExtraBold" panose="020B0600000101010101" pitchFamily="50" charset="-127"/>
      <p:bold r:id="rId28"/>
    </p:embeddedFont>
    <p:embeddedFont>
      <p:font typeface="맑은 고딕" panose="020B0503020000020004" pitchFamily="50" charset="-127"/>
      <p:regular r:id="rId29"/>
      <p:bold r:id="rId30"/>
    </p:embeddedFont>
    <p:embeddedFont>
      <p:font typeface="배달의민족 연성" panose="020B0600000101010101" pitchFamily="50" charset="-127"/>
      <p:regular r:id="rId31"/>
    </p:embeddedFont>
    <p:embeddedFont>
      <p:font typeface="배달의민족 주아" panose="02020603020101020101" pitchFamily="18" charset="-127"/>
      <p:regular r:id="rId32"/>
    </p:embeddedFont>
    <p:embeddedFont>
      <p:font typeface="여기어때 잘난체" panose="020B0600000101010101" pitchFamily="50" charset="-127"/>
      <p:bold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99CC"/>
    <a:srgbClr val="99CCFF"/>
    <a:srgbClr val="0099FF"/>
    <a:srgbClr val="6699FF"/>
    <a:srgbClr val="00B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DA5F-1EC5-48DB-A2EB-80535937A2DB}" type="datetimeFigureOut">
              <a:rPr lang="ko-KR" altLang="en-US" smtClean="0"/>
              <a:t>2019-12-14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D816-B328-4D4C-9664-9B1745AC1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51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DA5F-1EC5-48DB-A2EB-80535937A2DB}" type="datetimeFigureOut">
              <a:rPr lang="ko-KR" altLang="en-US" smtClean="0"/>
              <a:t>2019-12-14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D816-B328-4D4C-9664-9B1745AC1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40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DA5F-1EC5-48DB-A2EB-80535937A2DB}" type="datetimeFigureOut">
              <a:rPr lang="ko-KR" altLang="en-US" smtClean="0"/>
              <a:t>2019-12-14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D816-B328-4D4C-9664-9B1745AC1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06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DA5F-1EC5-48DB-A2EB-80535937A2DB}" type="datetimeFigureOut">
              <a:rPr lang="ko-KR" altLang="en-US" smtClean="0"/>
              <a:t>2019-12-14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D816-B328-4D4C-9664-9B1745AC1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03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DA5F-1EC5-48DB-A2EB-80535937A2DB}" type="datetimeFigureOut">
              <a:rPr lang="ko-KR" altLang="en-US" smtClean="0"/>
              <a:t>2019-12-14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D816-B328-4D4C-9664-9B1745AC1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34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DA5F-1EC5-48DB-A2EB-80535937A2DB}" type="datetimeFigureOut">
              <a:rPr lang="ko-KR" altLang="en-US" smtClean="0"/>
              <a:t>2019-12-14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D816-B328-4D4C-9664-9B1745AC1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13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DA5F-1EC5-48DB-A2EB-80535937A2DB}" type="datetimeFigureOut">
              <a:rPr lang="ko-KR" altLang="en-US" smtClean="0"/>
              <a:t>2019-12-14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D816-B328-4D4C-9664-9B1745AC1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077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DA5F-1EC5-48DB-A2EB-80535937A2DB}" type="datetimeFigureOut">
              <a:rPr lang="ko-KR" altLang="en-US" smtClean="0"/>
              <a:t>2019-12-14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D816-B328-4D4C-9664-9B1745AC1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614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DA5F-1EC5-48DB-A2EB-80535937A2DB}" type="datetimeFigureOut">
              <a:rPr lang="ko-KR" altLang="en-US" smtClean="0"/>
              <a:t>2019-12-14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D816-B328-4D4C-9664-9B1745AC1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39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DA5F-1EC5-48DB-A2EB-80535937A2DB}" type="datetimeFigureOut">
              <a:rPr lang="ko-KR" altLang="en-US" smtClean="0"/>
              <a:t>2019-12-14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D816-B328-4D4C-9664-9B1745AC1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973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DA5F-1EC5-48DB-A2EB-80535937A2DB}" type="datetimeFigureOut">
              <a:rPr lang="ko-KR" altLang="en-US" smtClean="0"/>
              <a:t>2019-12-14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3D816-B328-4D4C-9664-9B1745AC1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95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DA5F-1EC5-48DB-A2EB-80535937A2DB}" type="datetimeFigureOut">
              <a:rPr lang="ko-KR" altLang="en-US" smtClean="0"/>
              <a:t>2019-12-14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3D816-B328-4D4C-9664-9B1745AC18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69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-1147482" y="-125506"/>
            <a:ext cx="14631958" cy="7936372"/>
            <a:chOff x="-1147482" y="-125506"/>
            <a:chExt cx="14631958" cy="7936372"/>
          </a:xfrm>
        </p:grpSpPr>
        <p:sp>
          <p:nvSpPr>
            <p:cNvPr id="13" name="직사각형 12"/>
            <p:cNvSpPr/>
            <p:nvPr/>
          </p:nvSpPr>
          <p:spPr>
            <a:xfrm>
              <a:off x="-138900" y="-125506"/>
              <a:ext cx="12532659" cy="405204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1">
                    <a:tint val="44500"/>
                    <a:satMod val="160000"/>
                  </a:schemeClr>
                </a:gs>
                <a:gs pos="46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-1147482" y="2999162"/>
              <a:ext cx="8325234" cy="47463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5159242" y="3064522"/>
              <a:ext cx="8325234" cy="47463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41737" y="2163838"/>
            <a:ext cx="9144000" cy="2387600"/>
          </a:xfrm>
        </p:spPr>
        <p:txBody>
          <a:bodyPr>
            <a:normAutofit/>
          </a:bodyPr>
          <a:lstStyle/>
          <a:p>
            <a:r>
              <a:rPr lang="ko-KR" alt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안전한</a:t>
            </a:r>
            <a:r>
              <a:rPr lang="ko-KR" altLang="en-US" sz="8000" dirty="0">
                <a:ln w="0">
                  <a:noFill/>
                </a:ln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</a:t>
            </a:r>
            <a:br>
              <a:rPr lang="en-US" altLang="ko-KR" sz="8000" dirty="0">
                <a:ln w="0">
                  <a:noFill/>
                </a:ln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겨울방학 생활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801940" y="4882819"/>
            <a:ext cx="4973516" cy="855663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00</a:t>
            </a:r>
            <a:r>
              <a:rPr lang="ko-KR" altLang="en-US" sz="2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초등학교 </a:t>
            </a:r>
            <a:r>
              <a:rPr lang="en-US" altLang="ko-KR" sz="2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0</a:t>
            </a:r>
            <a:r>
              <a:rPr lang="ko-KR" altLang="en-US" sz="2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학년 </a:t>
            </a:r>
            <a:r>
              <a:rPr lang="en-US" altLang="ko-KR" sz="2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0</a:t>
            </a:r>
            <a:r>
              <a:rPr lang="ko-KR" altLang="en-US" sz="28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반</a:t>
            </a:r>
            <a:endParaRPr lang="en-US" altLang="ko-KR" sz="28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endParaRPr lang="en-US" altLang="ko-KR" sz="28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40" y="2405613"/>
            <a:ext cx="3633895" cy="445238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2239" y1="37188" x2="22239" y2="37188"/>
                        <a14:foregroundMark x1="29750" y1="41979" x2="25773" y2="41875"/>
                        <a14:foregroundMark x1="34168" y1="39167" x2="34168" y2="39167"/>
                        <a14:foregroundMark x1="37261" y1="44375" x2="26362" y2="34896"/>
                        <a14:foregroundMark x1="26362" y1="34896" x2="23122" y2="37083"/>
                        <a14:foregroundMark x1="22533" y1="38229" x2="24006" y2="43854"/>
                        <a14:foregroundMark x1="25773" y1="45208" x2="32253" y2="46250"/>
                        <a14:foregroundMark x1="38586" y1="48021" x2="41090" y2="42604"/>
                        <a14:foregroundMark x1="43888" y1="41042" x2="42268" y2="37396"/>
                        <a14:foregroundMark x1="43888" y1="47604" x2="46981" y2="37292"/>
                        <a14:foregroundMark x1="38144" y1="50521" x2="18557" y2="45521"/>
                        <a14:foregroundMark x1="20619" y1="41146" x2="19440" y2="37188"/>
                        <a14:foregroundMark x1="27688" y1="26146" x2="30044" y2="20729"/>
                        <a14:foregroundMark x1="42563" y1="27708" x2="46244" y2="17604"/>
                        <a14:foregroundMark x1="40353" y1="26979" x2="30191" y2="25313"/>
                        <a14:foregroundMark x1="38144" y1="29271" x2="24742" y2="26771"/>
                        <a14:foregroundMark x1="25479" y1="21563" x2="30339" y2="18438"/>
                        <a14:foregroundMark x1="41973" y1="18854" x2="34904" y2="17396"/>
                        <a14:foregroundMark x1="37850" y1="23229" x2="41826" y2="21354"/>
                        <a14:foregroundMark x1="27541" y1="17917" x2="37408" y2="15104"/>
                        <a14:foregroundMark x1="41237" y1="25000" x2="41973" y2="21458"/>
                        <a14:backgroundMark x1="21208" y1="12188" x2="21208" y2="12188"/>
                        <a14:backgroundMark x1="75405" y1="16458" x2="75405" y2="1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81" r="24867" b="35757"/>
          <a:stretch/>
        </p:blipFill>
        <p:spPr>
          <a:xfrm>
            <a:off x="0" y="1386776"/>
            <a:ext cx="3943763" cy="55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02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1"/>
            <a:ext cx="12192000" cy="6870701"/>
          </a:xfrm>
          <a:prstGeom prst="rect">
            <a:avLst/>
          </a:prstGeom>
        </p:spPr>
      </p:pic>
      <p:sp>
        <p:nvSpPr>
          <p:cNvPr id="109" name="직사각형 108"/>
          <p:cNvSpPr/>
          <p:nvPr/>
        </p:nvSpPr>
        <p:spPr>
          <a:xfrm>
            <a:off x="1839411" y="1834740"/>
            <a:ext cx="8368027" cy="3346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TextBox 211"/>
          <p:cNvSpPr txBox="1"/>
          <p:nvPr/>
        </p:nvSpPr>
        <p:spPr>
          <a:xfrm>
            <a:off x="2359301" y="2907746"/>
            <a:ext cx="74222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chemeClr val="accent1">
                    <a:lumMod val="50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생활 속</a:t>
            </a:r>
            <a:r>
              <a:rPr lang="ko-KR" altLang="en-US" sz="72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</a:t>
            </a:r>
            <a:r>
              <a:rPr lang="ko-KR" altLang="en-US" sz="7200" dirty="0">
                <a:solidFill>
                  <a:srgbClr val="C00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안전 약속</a:t>
            </a:r>
          </a:p>
        </p:txBody>
      </p:sp>
      <p:sp>
        <p:nvSpPr>
          <p:cNvPr id="213" name="직사각형 212"/>
          <p:cNvSpPr/>
          <p:nvPr/>
        </p:nvSpPr>
        <p:spPr>
          <a:xfrm>
            <a:off x="2047875" y="2019300"/>
            <a:ext cx="8001000" cy="2962275"/>
          </a:xfrm>
          <a:prstGeom prst="rect">
            <a:avLst/>
          </a:prstGeom>
          <a:noFill/>
          <a:ln w="6350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487" y="2865547"/>
            <a:ext cx="3258513" cy="39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44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-6351"/>
            <a:ext cx="12192000" cy="6870701"/>
            <a:chOff x="0" y="-6351"/>
            <a:chExt cx="12192000" cy="6870701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351"/>
              <a:ext cx="12192000" cy="6870701"/>
            </a:xfrm>
            <a:prstGeom prst="rect">
              <a:avLst/>
            </a:prstGeom>
          </p:spPr>
        </p:pic>
        <p:sp>
          <p:nvSpPr>
            <p:cNvPr id="21" name="직사각형 20"/>
            <p:cNvSpPr/>
            <p:nvPr/>
          </p:nvSpPr>
          <p:spPr>
            <a:xfrm>
              <a:off x="351834" y="466532"/>
              <a:ext cx="11461227" cy="6032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타원 6"/>
          <p:cNvSpPr/>
          <p:nvPr/>
        </p:nvSpPr>
        <p:spPr>
          <a:xfrm>
            <a:off x="69219" y="101774"/>
            <a:ext cx="1159506" cy="10841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51834" y="268820"/>
            <a:ext cx="78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latin typeface="Tmon몬소리OTF Black" panose="02000A03000000000000" pitchFamily="50" charset="-127"/>
                <a:ea typeface="Tmon몬소리OTF Black" panose="02000A03000000000000" pitchFamily="50" charset="-127"/>
              </a:rPr>
              <a:t>1</a:t>
            </a:r>
            <a:endParaRPr lang="ko-KR" altLang="en-US" sz="5400" dirty="0">
              <a:latin typeface="Tmon몬소리OTF Black" panose="02000A03000000000000" pitchFamily="50" charset="-127"/>
              <a:ea typeface="Tmon몬소리OTF Black" panose="02000A03000000000000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19125" y="4795655"/>
            <a:ext cx="10848975" cy="15615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38125" y="4892120"/>
            <a:ext cx="11845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모자를 벗어 시야를 확보하고 주변의           </a:t>
            </a:r>
            <a:r>
              <a:rPr lang="ko-KR" altLang="en-US" sz="36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를</a:t>
            </a:r>
            <a:r>
              <a:rPr lang="ko-KR" altLang="en-US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잘 듣습니다</a:t>
            </a:r>
            <a:r>
              <a:rPr lang="en-US" altLang="ko-KR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endParaRPr lang="ko-KR" altLang="en-US" sz="36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7596492" y="5162525"/>
            <a:ext cx="1104164" cy="784752"/>
            <a:chOff x="9166026" y="2805164"/>
            <a:chExt cx="2203262" cy="920014"/>
          </a:xfrm>
        </p:grpSpPr>
        <p:sp>
          <p:nvSpPr>
            <p:cNvPr id="19" name="직사각형 18"/>
            <p:cNvSpPr/>
            <p:nvPr/>
          </p:nvSpPr>
          <p:spPr>
            <a:xfrm>
              <a:off x="9166026" y="2805164"/>
              <a:ext cx="2203262" cy="92001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9263929" y="2841462"/>
              <a:ext cx="1713901" cy="829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200" dirty="0" err="1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ㅅㄹ</a:t>
              </a:r>
              <a:r>
                <a:rPr lang="en-US" altLang="ko-KR" sz="4000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7596493" y="5146991"/>
            <a:ext cx="1104164" cy="784752"/>
            <a:chOff x="9166026" y="2805164"/>
            <a:chExt cx="2203262" cy="920014"/>
          </a:xfrm>
        </p:grpSpPr>
        <p:sp>
          <p:nvSpPr>
            <p:cNvPr id="15" name="직사각형 14"/>
            <p:cNvSpPr/>
            <p:nvPr/>
          </p:nvSpPr>
          <p:spPr>
            <a:xfrm>
              <a:off x="9166026" y="2805164"/>
              <a:ext cx="2203262" cy="92001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9166026" y="2840656"/>
              <a:ext cx="1864243" cy="829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b="1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소리</a:t>
              </a:r>
              <a:r>
                <a:rPr lang="en-US" altLang="ko-KR" sz="4000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dirty="0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28"/>
          <a:stretch/>
        </p:blipFill>
        <p:spPr>
          <a:xfrm>
            <a:off x="2113808" y="620291"/>
            <a:ext cx="7594437" cy="417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2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0" y="-6351"/>
            <a:ext cx="12192000" cy="6870701"/>
            <a:chOff x="0" y="-6351"/>
            <a:chExt cx="12192000" cy="6870701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351"/>
              <a:ext cx="12192000" cy="6870701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351834" y="466532"/>
              <a:ext cx="11461227" cy="6032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모서리가 둥근 직사각형 23"/>
          <p:cNvSpPr/>
          <p:nvPr/>
        </p:nvSpPr>
        <p:spPr>
          <a:xfrm>
            <a:off x="619125" y="5086350"/>
            <a:ext cx="10848975" cy="11806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69219" y="101774"/>
            <a:ext cx="1159506" cy="10841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51834" y="268820"/>
            <a:ext cx="78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latin typeface="Tmon몬소리OTF Black" panose="02000A03000000000000" pitchFamily="50" charset="-127"/>
                <a:ea typeface="Tmon몬소리OTF Black" panose="02000A03000000000000" pitchFamily="50" charset="-127"/>
              </a:rPr>
              <a:t>2</a:t>
            </a:r>
            <a:endParaRPr lang="ko-KR" altLang="en-US" sz="5400" dirty="0">
              <a:latin typeface="Tmon몬소리OTF Black" panose="02000A03000000000000" pitchFamily="50" charset="-127"/>
              <a:ea typeface="Tmon몬소리OTF Black" panose="02000A03000000000000" pitchFamily="50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228725" y="5013904"/>
            <a:ext cx="11845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에 손을 넣고 걷지 않아요</a:t>
            </a:r>
            <a:r>
              <a:rPr lang="en-US" altLang="ko-KR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endParaRPr lang="ko-KR" altLang="en-US" sz="36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3250280" y="5284310"/>
            <a:ext cx="1460266" cy="784752"/>
            <a:chOff x="9661753" y="2458419"/>
            <a:chExt cx="1939697" cy="784752"/>
          </a:xfrm>
        </p:grpSpPr>
        <p:sp>
          <p:nvSpPr>
            <p:cNvPr id="22" name="직사각형 21"/>
            <p:cNvSpPr/>
            <p:nvPr/>
          </p:nvSpPr>
          <p:spPr>
            <a:xfrm>
              <a:off x="9662489" y="2458419"/>
              <a:ext cx="1938961" cy="7847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61753" y="2506263"/>
              <a:ext cx="14446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b="1" dirty="0" err="1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ㅈㅁㄴ</a:t>
              </a:r>
              <a:endParaRPr lang="ko-KR" altLang="en-US" sz="4000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3203632" y="5268246"/>
            <a:ext cx="1518917" cy="784752"/>
            <a:chOff x="9661753" y="2458419"/>
            <a:chExt cx="1939697" cy="784752"/>
          </a:xfrm>
        </p:grpSpPr>
        <p:sp>
          <p:nvSpPr>
            <p:cNvPr id="15" name="직사각형 14"/>
            <p:cNvSpPr/>
            <p:nvPr/>
          </p:nvSpPr>
          <p:spPr>
            <a:xfrm>
              <a:off x="9662489" y="2458419"/>
              <a:ext cx="1938961" cy="7847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9661753" y="2506263"/>
              <a:ext cx="14446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주머니</a:t>
              </a:r>
              <a:endPara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8"/>
          <a:stretch/>
        </p:blipFill>
        <p:spPr>
          <a:xfrm>
            <a:off x="2701567" y="1235399"/>
            <a:ext cx="6788866" cy="35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5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-6351"/>
            <a:ext cx="12192000" cy="6870701"/>
            <a:chOff x="0" y="-6351"/>
            <a:chExt cx="12192000" cy="6870701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351"/>
              <a:ext cx="12192000" cy="6870701"/>
            </a:xfrm>
            <a:prstGeom prst="rect">
              <a:avLst/>
            </a:prstGeom>
          </p:spPr>
        </p:pic>
        <p:sp>
          <p:nvSpPr>
            <p:cNvPr id="15" name="직사각형 14"/>
            <p:cNvSpPr/>
            <p:nvPr/>
          </p:nvSpPr>
          <p:spPr>
            <a:xfrm>
              <a:off x="351834" y="466532"/>
              <a:ext cx="11461227" cy="6032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69219" y="101774"/>
            <a:ext cx="1159506" cy="10841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51834" y="268820"/>
            <a:ext cx="78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latin typeface="Tmon몬소리OTF Black" panose="02000A03000000000000" pitchFamily="50" charset="-127"/>
                <a:ea typeface="Tmon몬소리OTF Black" panose="02000A03000000000000" pitchFamily="50" charset="-127"/>
              </a:rPr>
              <a:t>3</a:t>
            </a:r>
            <a:endParaRPr lang="ko-KR" altLang="en-US" sz="5400" dirty="0">
              <a:latin typeface="Tmon몬소리OTF Black" panose="02000A03000000000000" pitchFamily="50" charset="-127"/>
              <a:ea typeface="Tmon몬소리OTF Black" panose="02000A03000000000000" pitchFamily="50" charset="-127"/>
            </a:endParaRPr>
          </a:p>
        </p:txBody>
      </p:sp>
      <p:sp>
        <p:nvSpPr>
          <p:cNvPr id="14" name="모서리가 둥근 직사각형 23">
            <a:extLst>
              <a:ext uri="{FF2B5EF4-FFF2-40B4-BE49-F238E27FC236}">
                <a16:creationId xmlns:a16="http://schemas.microsoft.com/office/drawing/2014/main" id="{46B404F9-40FD-48AE-8DB2-4883AF0B65F2}"/>
              </a:ext>
            </a:extLst>
          </p:cNvPr>
          <p:cNvSpPr/>
          <p:nvPr/>
        </p:nvSpPr>
        <p:spPr>
          <a:xfrm>
            <a:off x="619125" y="5086350"/>
            <a:ext cx="10848975" cy="11806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93924A7C-E2E9-4081-B537-DAA93DA04B4E}"/>
              </a:ext>
            </a:extLst>
          </p:cNvPr>
          <p:cNvSpPr txBox="1">
            <a:spLocks/>
          </p:cNvSpPr>
          <p:nvPr/>
        </p:nvSpPr>
        <p:spPr>
          <a:xfrm>
            <a:off x="1228725" y="5013904"/>
            <a:ext cx="11845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을 따라가지 않아요</a:t>
            </a:r>
            <a:r>
              <a:rPr lang="en-US" altLang="ko-KR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endParaRPr lang="ko-KR" altLang="en-US" sz="36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166CC49C-A18E-4144-AEFC-874C57DC5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32" y="730485"/>
            <a:ext cx="6175261" cy="3916688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CCA4C763-C3CB-4E16-A003-E522DCD19DEC}"/>
              </a:ext>
            </a:extLst>
          </p:cNvPr>
          <p:cNvGrpSpPr/>
          <p:nvPr/>
        </p:nvGrpSpPr>
        <p:grpSpPr>
          <a:xfrm>
            <a:off x="3218885" y="5251532"/>
            <a:ext cx="2139134" cy="875982"/>
            <a:chOff x="6767849" y="3771257"/>
            <a:chExt cx="2114944" cy="784752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A242F260-B43A-4979-A96F-20665316CADC}"/>
                </a:ext>
              </a:extLst>
            </p:cNvPr>
            <p:cNvSpPr/>
            <p:nvPr/>
          </p:nvSpPr>
          <p:spPr>
            <a:xfrm>
              <a:off x="6768585" y="3771257"/>
              <a:ext cx="1938961" cy="7847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8BBDFC7C-F4C4-4B06-8A1F-33E50849C63B}"/>
                </a:ext>
              </a:extLst>
            </p:cNvPr>
            <p:cNvSpPr/>
            <p:nvPr/>
          </p:nvSpPr>
          <p:spPr>
            <a:xfrm>
              <a:off x="6767849" y="3819101"/>
              <a:ext cx="2114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b="1" dirty="0" err="1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ㄴㅅ</a:t>
              </a:r>
              <a:r>
                <a:rPr lang="ko-KR" altLang="en-US" sz="3600" b="1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r>
                <a:rPr lang="ko-KR" altLang="en-US" sz="3600" b="1" dirty="0" err="1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ㅅㄹ</a:t>
              </a:r>
              <a:endParaRPr lang="ko-KR" altLang="en-US" sz="4000" dirty="0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A203BD2-82A6-4E0C-AB4D-80B7FCFBE0FB}"/>
              </a:ext>
            </a:extLst>
          </p:cNvPr>
          <p:cNvGrpSpPr/>
          <p:nvPr/>
        </p:nvGrpSpPr>
        <p:grpSpPr>
          <a:xfrm>
            <a:off x="3250278" y="5284309"/>
            <a:ext cx="2108269" cy="784752"/>
            <a:chOff x="9661753" y="2458419"/>
            <a:chExt cx="2108269" cy="784752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AFB0A2E3-BF9B-4B32-8152-BEFDEA9230CF}"/>
                </a:ext>
              </a:extLst>
            </p:cNvPr>
            <p:cNvSpPr/>
            <p:nvPr/>
          </p:nvSpPr>
          <p:spPr>
            <a:xfrm>
              <a:off x="9662489" y="2458419"/>
              <a:ext cx="1938961" cy="7847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F75BAB2C-F6D5-41A6-9D55-1752E0BF9DCD}"/>
                </a:ext>
              </a:extLst>
            </p:cNvPr>
            <p:cNvSpPr/>
            <p:nvPr/>
          </p:nvSpPr>
          <p:spPr>
            <a:xfrm>
              <a:off x="9661753" y="2506263"/>
              <a:ext cx="21082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낯선 사람</a:t>
              </a:r>
              <a:r>
                <a:rPr lang="en-US" altLang="ko-KR" sz="4000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33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0" y="-6351"/>
            <a:ext cx="12192000" cy="6870701"/>
            <a:chOff x="0" y="-6351"/>
            <a:chExt cx="12192000" cy="6870701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351"/>
              <a:ext cx="12192000" cy="6870701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351834" y="466532"/>
              <a:ext cx="11461227" cy="6032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모서리가 둥근 직사각형 23"/>
          <p:cNvSpPr/>
          <p:nvPr/>
        </p:nvSpPr>
        <p:spPr>
          <a:xfrm>
            <a:off x="619125" y="5086350"/>
            <a:ext cx="10848975" cy="11806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69219" y="101774"/>
            <a:ext cx="1159506" cy="10841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51834" y="268820"/>
            <a:ext cx="78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latin typeface="Tmon몬소리OTF Black" panose="02000A03000000000000" pitchFamily="50" charset="-127"/>
                <a:ea typeface="Tmon몬소리OTF Black" panose="02000A03000000000000" pitchFamily="50" charset="-127"/>
              </a:rPr>
              <a:t>4</a:t>
            </a:r>
            <a:endParaRPr lang="ko-KR" altLang="en-US" sz="5400" dirty="0">
              <a:latin typeface="Tmon몬소리OTF Black" panose="02000A03000000000000" pitchFamily="50" charset="-127"/>
              <a:ea typeface="Tmon몬소리OTF Black" panose="02000A03000000000000" pitchFamily="50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5023314"/>
            <a:ext cx="11845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외출하기 전에           </a:t>
            </a:r>
            <a:r>
              <a:rPr lang="ko-KR" altLang="en-US" sz="40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를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확인해요</a:t>
            </a:r>
            <a:r>
              <a:rPr lang="en-US" altLang="ko-KR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endParaRPr lang="ko-KR" altLang="en-US" sz="36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5527824" y="5264380"/>
            <a:ext cx="1234312" cy="784752"/>
            <a:chOff x="9661753" y="2458419"/>
            <a:chExt cx="1939697" cy="784752"/>
          </a:xfrm>
        </p:grpSpPr>
        <p:sp>
          <p:nvSpPr>
            <p:cNvPr id="22" name="직사각형 21"/>
            <p:cNvSpPr/>
            <p:nvPr/>
          </p:nvSpPr>
          <p:spPr>
            <a:xfrm>
              <a:off x="9662489" y="2458419"/>
              <a:ext cx="1938961" cy="7847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61753" y="2506263"/>
              <a:ext cx="115288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b="1" dirty="0" err="1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ㄴㅆ</a:t>
              </a:r>
              <a:r>
                <a:rPr lang="en-US" altLang="ko-KR" sz="4000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5564515" y="5235358"/>
            <a:ext cx="1262179" cy="784752"/>
            <a:chOff x="9661753" y="2458419"/>
            <a:chExt cx="1096450" cy="784752"/>
          </a:xfrm>
        </p:grpSpPr>
        <p:sp>
          <p:nvSpPr>
            <p:cNvPr id="15" name="직사각형 14"/>
            <p:cNvSpPr/>
            <p:nvPr/>
          </p:nvSpPr>
          <p:spPr>
            <a:xfrm>
              <a:off x="9662490" y="2458419"/>
              <a:ext cx="1039632" cy="7847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9661753" y="2506263"/>
              <a:ext cx="109645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4000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날씨</a:t>
              </a:r>
              <a:r>
                <a:rPr lang="en-US" altLang="ko-KR" sz="4000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25C59A7B-A51B-4CB5-AF4E-E7C33DB24E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2" b="7424"/>
          <a:stretch/>
        </p:blipFill>
        <p:spPr>
          <a:xfrm>
            <a:off x="3005073" y="509123"/>
            <a:ext cx="5904458" cy="457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0" y="-6351"/>
            <a:ext cx="12192000" cy="6870701"/>
            <a:chOff x="0" y="-6351"/>
            <a:chExt cx="12192000" cy="6870701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351"/>
              <a:ext cx="12192000" cy="6870701"/>
            </a:xfrm>
            <a:prstGeom prst="rect">
              <a:avLst/>
            </a:prstGeom>
          </p:spPr>
        </p:pic>
        <p:sp>
          <p:nvSpPr>
            <p:cNvPr id="19" name="직사각형 18"/>
            <p:cNvSpPr/>
            <p:nvPr/>
          </p:nvSpPr>
          <p:spPr>
            <a:xfrm>
              <a:off x="351834" y="466532"/>
              <a:ext cx="11461227" cy="6032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모서리가 둥근 직사각형 23"/>
          <p:cNvSpPr/>
          <p:nvPr/>
        </p:nvSpPr>
        <p:spPr>
          <a:xfrm>
            <a:off x="619125" y="5086350"/>
            <a:ext cx="10848975" cy="11806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69219" y="101774"/>
            <a:ext cx="1159506" cy="10841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51834" y="268820"/>
            <a:ext cx="78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latin typeface="Tmon몬소리OTF Black" panose="02000A03000000000000" pitchFamily="50" charset="-127"/>
                <a:ea typeface="Tmon몬소리OTF Black" panose="02000A03000000000000" pitchFamily="50" charset="-127"/>
              </a:rPr>
              <a:t>5</a:t>
            </a:r>
            <a:endParaRPr lang="ko-KR" altLang="en-US" sz="5400" dirty="0">
              <a:latin typeface="Tmon몬소리OTF Black" panose="02000A03000000000000" pitchFamily="50" charset="-127"/>
              <a:ea typeface="Tmon몬소리OTF Black" panose="02000A03000000000000" pitchFamily="50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5023314"/>
            <a:ext cx="11845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눈이 많이 오는 날에는            에 있어요</a:t>
            </a:r>
            <a:r>
              <a:rPr lang="en-US" altLang="ko-KR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endParaRPr lang="ko-KR" altLang="en-US" sz="36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6567854" y="5293719"/>
            <a:ext cx="1644163" cy="784752"/>
            <a:chOff x="9662489" y="2458419"/>
            <a:chExt cx="2588645" cy="784752"/>
          </a:xfrm>
        </p:grpSpPr>
        <p:sp>
          <p:nvSpPr>
            <p:cNvPr id="22" name="직사각형 21"/>
            <p:cNvSpPr/>
            <p:nvPr/>
          </p:nvSpPr>
          <p:spPr>
            <a:xfrm>
              <a:off x="9662489" y="2458419"/>
              <a:ext cx="1938961" cy="7847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792605" y="2464169"/>
              <a:ext cx="245852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b="1" dirty="0" err="1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ㅈ</a:t>
              </a:r>
              <a:r>
                <a:rPr lang="ko-KR" altLang="en-US" sz="3600" b="1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r>
                <a:rPr lang="en-US" altLang="ko-KR" sz="3600" b="1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o</a:t>
              </a:r>
              <a:r>
                <a:rPr lang="en-US" altLang="ko-KR" sz="4000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6474305" y="5284310"/>
            <a:ext cx="1418617" cy="784752"/>
            <a:chOff x="9691177" y="2458419"/>
            <a:chExt cx="925739" cy="784752"/>
          </a:xfrm>
        </p:grpSpPr>
        <p:sp>
          <p:nvSpPr>
            <p:cNvPr id="15" name="직사각형 14"/>
            <p:cNvSpPr/>
            <p:nvPr/>
          </p:nvSpPr>
          <p:spPr>
            <a:xfrm>
              <a:off x="9691177" y="2458419"/>
              <a:ext cx="925739" cy="7847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9777013" y="2458419"/>
              <a:ext cx="81058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4000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집 안</a:t>
              </a:r>
              <a:r>
                <a:rPr lang="en-US" altLang="ko-KR" sz="4000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</p:txBody>
        </p: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78A5F445-36BA-4E16-A25C-21F861791C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6"/>
          <a:stretch/>
        </p:blipFill>
        <p:spPr>
          <a:xfrm>
            <a:off x="2091953" y="549194"/>
            <a:ext cx="7661620" cy="456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1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" y="0"/>
            <a:ext cx="12169462" cy="6857999"/>
          </a:xfrm>
          <a:prstGeom prst="rect">
            <a:avLst/>
          </a:prstGeom>
        </p:spPr>
      </p:pic>
      <p:sp>
        <p:nvSpPr>
          <p:cNvPr id="109" name="직사각형 108"/>
          <p:cNvSpPr/>
          <p:nvPr/>
        </p:nvSpPr>
        <p:spPr>
          <a:xfrm>
            <a:off x="1839411" y="1834740"/>
            <a:ext cx="8368027" cy="3346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TextBox 211"/>
          <p:cNvSpPr txBox="1"/>
          <p:nvPr/>
        </p:nvSpPr>
        <p:spPr>
          <a:xfrm>
            <a:off x="2975594" y="2828835"/>
            <a:ext cx="6240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chemeClr val="accent1">
                    <a:lumMod val="50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교통</a:t>
            </a:r>
            <a:r>
              <a:rPr lang="ko-KR" altLang="en-US" sz="72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</a:t>
            </a:r>
            <a:r>
              <a:rPr lang="ko-KR" altLang="en-US" sz="7200" dirty="0">
                <a:solidFill>
                  <a:srgbClr val="C00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안전 약속</a:t>
            </a:r>
          </a:p>
        </p:txBody>
      </p:sp>
      <p:sp>
        <p:nvSpPr>
          <p:cNvPr id="213" name="직사각형 212"/>
          <p:cNvSpPr/>
          <p:nvPr/>
        </p:nvSpPr>
        <p:spPr>
          <a:xfrm>
            <a:off x="2047875" y="2019300"/>
            <a:ext cx="8001000" cy="2962275"/>
          </a:xfrm>
          <a:prstGeom prst="rect">
            <a:avLst/>
          </a:prstGeom>
          <a:noFill/>
          <a:ln w="6350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487" y="2865547"/>
            <a:ext cx="3258513" cy="39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8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0" y="0"/>
            <a:ext cx="12192000" cy="6857999"/>
            <a:chOff x="11269" y="0"/>
            <a:chExt cx="12169462" cy="6857999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9" y="0"/>
              <a:ext cx="12169462" cy="6857999"/>
            </a:xfrm>
            <a:prstGeom prst="rect">
              <a:avLst/>
            </a:prstGeom>
          </p:spPr>
        </p:pic>
        <p:sp>
          <p:nvSpPr>
            <p:cNvPr id="15" name="직사각형 14"/>
            <p:cNvSpPr/>
            <p:nvPr/>
          </p:nvSpPr>
          <p:spPr>
            <a:xfrm>
              <a:off x="351834" y="367676"/>
              <a:ext cx="11461227" cy="6032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모서리가 둥근 직사각형 38"/>
          <p:cNvSpPr/>
          <p:nvPr/>
        </p:nvSpPr>
        <p:spPr>
          <a:xfrm>
            <a:off x="619125" y="5086350"/>
            <a:ext cx="10848975" cy="11806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7003647" y="5237533"/>
            <a:ext cx="1656776" cy="920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228725" y="50347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횡단보도를 건널 때에는 </a:t>
            </a: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            </a:t>
            </a:r>
            <a:r>
              <a:rPr lang="ko-KR" altLang="en-US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를 살펴요</a:t>
            </a: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7003647" y="5322743"/>
            <a:ext cx="1640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ㅈ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lang="en-US" altLang="ko-KR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, </a:t>
            </a:r>
            <a:r>
              <a:rPr lang="ko-KR" altLang="en-US" sz="40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ㅇ</a:t>
            </a:r>
            <a:r>
              <a:rPr lang="en-US" altLang="ko-KR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endParaRPr lang="ko-KR" altLang="en-US" sz="4000" dirty="0"/>
          </a:p>
        </p:txBody>
      </p:sp>
      <p:grpSp>
        <p:nvGrpSpPr>
          <p:cNvPr id="6" name="그룹 5"/>
          <p:cNvGrpSpPr/>
          <p:nvPr/>
        </p:nvGrpSpPr>
        <p:grpSpPr>
          <a:xfrm>
            <a:off x="69219" y="101774"/>
            <a:ext cx="1159506" cy="1090376"/>
            <a:chOff x="668681" y="554307"/>
            <a:chExt cx="1343025" cy="1262953"/>
          </a:xfrm>
        </p:grpSpPr>
        <p:sp>
          <p:nvSpPr>
            <p:cNvPr id="3" name="타원 2"/>
            <p:cNvSpPr/>
            <p:nvPr/>
          </p:nvSpPr>
          <p:spPr>
            <a:xfrm>
              <a:off x="668681" y="554307"/>
              <a:ext cx="1343025" cy="12557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6027" y="747792"/>
              <a:ext cx="904874" cy="1069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>
                  <a:latin typeface="Tmon몬소리OTF Black" panose="02000A03000000000000" pitchFamily="50" charset="-127"/>
                  <a:ea typeface="Tmon몬소리OTF Black" panose="02000A03000000000000" pitchFamily="50" charset="-127"/>
                </a:rPr>
                <a:t>1</a:t>
              </a:r>
              <a:endParaRPr lang="ko-KR" altLang="en-US" sz="5400" dirty="0">
                <a:latin typeface="Tmon몬소리OTF Black" panose="02000A03000000000000" pitchFamily="50" charset="-127"/>
                <a:ea typeface="Tmon몬소리OTF Black" panose="02000A03000000000000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003647" y="5216679"/>
            <a:ext cx="1656776" cy="920014"/>
            <a:chOff x="9157842" y="2654939"/>
            <a:chExt cx="2203264" cy="920014"/>
          </a:xfrm>
        </p:grpSpPr>
        <p:sp>
          <p:nvSpPr>
            <p:cNvPr id="46" name="직사각형 45"/>
            <p:cNvSpPr/>
            <p:nvPr/>
          </p:nvSpPr>
          <p:spPr>
            <a:xfrm>
              <a:off x="9157842" y="2654939"/>
              <a:ext cx="2203264" cy="92001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9394015" y="2746815"/>
              <a:ext cx="15119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000" b="1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좌</a:t>
              </a:r>
              <a:r>
                <a:rPr lang="en-US" altLang="ko-KR" sz="4000" b="1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,</a:t>
              </a:r>
              <a:r>
                <a:rPr lang="ko-KR" altLang="en-US" sz="4000" b="1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우</a:t>
              </a:r>
              <a:r>
                <a:rPr lang="en-US" altLang="ko-KR" sz="4000" b="1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b="1" dirty="0">
                <a:solidFill>
                  <a:schemeClr val="accent5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90000" l="7953" r="89985">
                        <a14:foregroundMark x1="28719" y1="38542" x2="28719" y2="38542"/>
                        <a14:foregroundMark x1="28719" y1="43958" x2="28719" y2="43958"/>
                        <a14:foregroundMark x1="31370" y1="31354" x2="31370" y2="31354"/>
                        <a14:foregroundMark x1="30339" y1="47604" x2="30339" y2="47604"/>
                        <a14:foregroundMark x1="40501" y1="23229" x2="40501" y2="23229"/>
                        <a14:foregroundMark x1="56554" y1="18854" x2="56554" y2="18854"/>
                        <a14:foregroundMark x1="57585" y1="18854" x2="57585" y2="18854"/>
                        <a14:foregroundMark x1="63770" y1="31250" x2="63770" y2="31250"/>
                        <a14:foregroundMark x1="61856" y1="39375" x2="61856" y2="39375"/>
                        <a14:foregroundMark x1="26215" y1="37604" x2="26215" y2="37604"/>
                        <a14:foregroundMark x1="25184" y1="46458" x2="25184" y2="4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712"/>
          <a:stretch/>
        </p:blipFill>
        <p:spPr>
          <a:xfrm>
            <a:off x="2657108" y="-43558"/>
            <a:ext cx="7642494" cy="498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0" y="1"/>
            <a:ext cx="12192000" cy="6857999"/>
            <a:chOff x="11269" y="0"/>
            <a:chExt cx="12169462" cy="6857999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9" y="0"/>
              <a:ext cx="12169462" cy="6857999"/>
            </a:xfrm>
            <a:prstGeom prst="rect">
              <a:avLst/>
            </a:prstGeom>
          </p:spPr>
        </p:pic>
        <p:sp>
          <p:nvSpPr>
            <p:cNvPr id="17" name="직사각형 16"/>
            <p:cNvSpPr/>
            <p:nvPr/>
          </p:nvSpPr>
          <p:spPr>
            <a:xfrm>
              <a:off x="351834" y="367676"/>
              <a:ext cx="11461227" cy="6032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모서리가 둥근 직사각형 38"/>
          <p:cNvSpPr/>
          <p:nvPr/>
        </p:nvSpPr>
        <p:spPr>
          <a:xfrm>
            <a:off x="619125" y="5086350"/>
            <a:ext cx="10848975" cy="11806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5882903" y="5216679"/>
            <a:ext cx="1800926" cy="920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838200" y="50263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차도와 가까운 곳에서  </a:t>
            </a: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           </a:t>
            </a:r>
            <a:r>
              <a:rPr lang="ko-KR" altLang="en-US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를 하지 않아요</a:t>
            </a: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957363" y="5322743"/>
            <a:ext cx="1840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ㄱ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lang="ko-KR" altLang="en-US" sz="40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ㄴㅇ</a:t>
            </a:r>
            <a:r>
              <a:rPr lang="en-US" altLang="ko-KR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endParaRPr lang="ko-KR" altLang="en-US" sz="4000" dirty="0"/>
          </a:p>
        </p:txBody>
      </p:sp>
      <p:grpSp>
        <p:nvGrpSpPr>
          <p:cNvPr id="6" name="그룹 5"/>
          <p:cNvGrpSpPr/>
          <p:nvPr/>
        </p:nvGrpSpPr>
        <p:grpSpPr>
          <a:xfrm>
            <a:off x="69219" y="101774"/>
            <a:ext cx="1159506" cy="1090376"/>
            <a:chOff x="668681" y="554307"/>
            <a:chExt cx="1343025" cy="1262953"/>
          </a:xfrm>
        </p:grpSpPr>
        <p:sp>
          <p:nvSpPr>
            <p:cNvPr id="3" name="타원 2"/>
            <p:cNvSpPr/>
            <p:nvPr/>
          </p:nvSpPr>
          <p:spPr>
            <a:xfrm>
              <a:off x="668681" y="554307"/>
              <a:ext cx="1343025" cy="12557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6027" y="747792"/>
              <a:ext cx="904874" cy="1069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>
                  <a:latin typeface="Tmon몬소리OTF Black" panose="02000A03000000000000" pitchFamily="50" charset="-127"/>
                  <a:ea typeface="Tmon몬소리OTF Black" panose="02000A03000000000000" pitchFamily="50" charset="-127"/>
                </a:rPr>
                <a:t>2</a:t>
              </a:r>
              <a:endParaRPr lang="ko-KR" altLang="en-US" sz="5400" dirty="0">
                <a:latin typeface="Tmon몬소리OTF Black" panose="02000A03000000000000" pitchFamily="50" charset="-127"/>
                <a:ea typeface="Tmon몬소리OTF Black" panose="02000A03000000000000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5882903" y="5193209"/>
            <a:ext cx="1807119" cy="920014"/>
            <a:chOff x="9157842" y="2654939"/>
            <a:chExt cx="2683853" cy="920014"/>
          </a:xfrm>
        </p:grpSpPr>
        <p:sp>
          <p:nvSpPr>
            <p:cNvPr id="46" name="직사각형 45"/>
            <p:cNvSpPr/>
            <p:nvPr/>
          </p:nvSpPr>
          <p:spPr>
            <a:xfrm>
              <a:off x="9157842" y="2654939"/>
              <a:ext cx="2683853" cy="92001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9157842" y="2740237"/>
              <a:ext cx="244768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000" b="1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공 놀이</a:t>
              </a:r>
              <a:r>
                <a:rPr lang="en-US" altLang="ko-KR" sz="4000" b="1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b="1" dirty="0">
                <a:solidFill>
                  <a:schemeClr val="accent5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5208" l="0" r="89838">
                        <a14:foregroundMark x1="30781" y1="11458" x2="30781" y2="11458"/>
                        <a14:foregroundMark x1="31959" y1="7813" x2="31959" y2="7813"/>
                        <a14:foregroundMark x1="31959" y1="7813" x2="31959" y2="7813"/>
                        <a14:foregroundMark x1="18999" y1="21146" x2="18999" y2="21146"/>
                        <a14:foregroundMark x1="14875" y1="42083" x2="14875" y2="42083"/>
                        <a14:foregroundMark x1="17526" y1="48646" x2="17526" y2="48646"/>
                        <a14:foregroundMark x1="35199" y1="44688" x2="35199" y2="4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963" b="45882"/>
          <a:stretch/>
        </p:blipFill>
        <p:spPr>
          <a:xfrm>
            <a:off x="3678383" y="399537"/>
            <a:ext cx="5029200" cy="46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0" y="1"/>
            <a:ext cx="12192000" cy="6857999"/>
            <a:chOff x="11269" y="0"/>
            <a:chExt cx="12169462" cy="6857999"/>
          </a:xfrm>
        </p:grpSpPr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9" y="0"/>
              <a:ext cx="12169462" cy="6857999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351834" y="367676"/>
              <a:ext cx="11461227" cy="6032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모서리가 둥근 직사각형 38"/>
          <p:cNvSpPr/>
          <p:nvPr/>
        </p:nvSpPr>
        <p:spPr>
          <a:xfrm>
            <a:off x="619125" y="5086350"/>
            <a:ext cx="10848975" cy="11806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2429829" y="5206824"/>
            <a:ext cx="1834441" cy="920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838200" y="5004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인도와                   에서는 자전거에서              끌고 가요</a:t>
            </a:r>
            <a:r>
              <a:rPr lang="en-US" altLang="ko-KR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420817" y="5312889"/>
            <a:ext cx="198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ㅎㄷㅂㄷ</a:t>
            </a:r>
            <a:r>
              <a:rPr lang="en-US" altLang="ko-KR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endParaRPr lang="ko-KR" altLang="en-US" sz="3600" dirty="0"/>
          </a:p>
        </p:txBody>
      </p:sp>
      <p:grpSp>
        <p:nvGrpSpPr>
          <p:cNvPr id="6" name="그룹 5"/>
          <p:cNvGrpSpPr/>
          <p:nvPr/>
        </p:nvGrpSpPr>
        <p:grpSpPr>
          <a:xfrm>
            <a:off x="69219" y="101774"/>
            <a:ext cx="1159506" cy="1090376"/>
            <a:chOff x="668681" y="554307"/>
            <a:chExt cx="1343025" cy="1262953"/>
          </a:xfrm>
        </p:grpSpPr>
        <p:sp>
          <p:nvSpPr>
            <p:cNvPr id="3" name="타원 2"/>
            <p:cNvSpPr/>
            <p:nvPr/>
          </p:nvSpPr>
          <p:spPr>
            <a:xfrm>
              <a:off x="668681" y="554307"/>
              <a:ext cx="1343025" cy="12557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6027" y="747792"/>
              <a:ext cx="904874" cy="1069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>
                  <a:latin typeface="Tmon몬소리OTF Black" panose="02000A03000000000000" pitchFamily="50" charset="-127"/>
                  <a:ea typeface="Tmon몬소리OTF Black" panose="02000A03000000000000" pitchFamily="50" charset="-127"/>
                </a:rPr>
                <a:t>3</a:t>
              </a:r>
              <a:endParaRPr lang="ko-KR" altLang="en-US" sz="5400" dirty="0">
                <a:latin typeface="Tmon몬소리OTF Black" panose="02000A03000000000000" pitchFamily="50" charset="-127"/>
                <a:ea typeface="Tmon몬소리OTF Black" panose="02000A03000000000000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306517" y="5206824"/>
            <a:ext cx="1957753" cy="920014"/>
            <a:chOff x="9157843" y="2654939"/>
            <a:chExt cx="2998972" cy="920014"/>
          </a:xfrm>
        </p:grpSpPr>
        <p:sp>
          <p:nvSpPr>
            <p:cNvPr id="46" name="직사각형 45"/>
            <p:cNvSpPr/>
            <p:nvPr/>
          </p:nvSpPr>
          <p:spPr>
            <a:xfrm>
              <a:off x="9157843" y="2654939"/>
              <a:ext cx="2998972" cy="92001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9171648" y="2739412"/>
              <a:ext cx="286797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b="1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횡단보도</a:t>
              </a:r>
              <a:r>
                <a:rPr lang="en-US" altLang="ko-KR" sz="4000" b="1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b="1" dirty="0">
                <a:solidFill>
                  <a:schemeClr val="accent5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890511" y="5211609"/>
            <a:ext cx="1445761" cy="920014"/>
            <a:chOff x="9157842" y="2654939"/>
            <a:chExt cx="2203264" cy="920014"/>
          </a:xfrm>
        </p:grpSpPr>
        <p:sp>
          <p:nvSpPr>
            <p:cNvPr id="17" name="직사각형 16"/>
            <p:cNvSpPr/>
            <p:nvPr/>
          </p:nvSpPr>
          <p:spPr>
            <a:xfrm>
              <a:off x="9157842" y="2654939"/>
              <a:ext cx="2203264" cy="92001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9394015" y="2746815"/>
              <a:ext cx="165679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000" b="1" dirty="0" err="1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ㄴㄹ</a:t>
              </a:r>
              <a:r>
                <a:rPr lang="en-US" altLang="ko-KR" sz="4000" b="1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b="1" dirty="0">
                <a:solidFill>
                  <a:schemeClr val="accent5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7881719" y="5215005"/>
            <a:ext cx="1467561" cy="920014"/>
            <a:chOff x="9157842" y="2654939"/>
            <a:chExt cx="2203264" cy="920014"/>
          </a:xfrm>
        </p:grpSpPr>
        <p:sp>
          <p:nvSpPr>
            <p:cNvPr id="20" name="직사각형 19"/>
            <p:cNvSpPr/>
            <p:nvPr/>
          </p:nvSpPr>
          <p:spPr>
            <a:xfrm>
              <a:off x="9157842" y="2654939"/>
              <a:ext cx="2203264" cy="92001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9394015" y="2746815"/>
              <a:ext cx="165679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000" b="1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내려</a:t>
              </a:r>
              <a:r>
                <a:rPr lang="en-US" altLang="ko-KR" sz="4000" b="1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b="1" dirty="0">
                <a:solidFill>
                  <a:schemeClr val="accent5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" r="28931" b="30458"/>
          <a:stretch/>
        </p:blipFill>
        <p:spPr>
          <a:xfrm>
            <a:off x="4319689" y="483814"/>
            <a:ext cx="3781214" cy="4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1"/>
            <a:ext cx="12192000" cy="6870701"/>
          </a:xfrm>
          <a:prstGeom prst="rect">
            <a:avLst/>
          </a:prstGeom>
        </p:spPr>
      </p:pic>
      <p:sp>
        <p:nvSpPr>
          <p:cNvPr id="109" name="직사각형 108"/>
          <p:cNvSpPr/>
          <p:nvPr/>
        </p:nvSpPr>
        <p:spPr>
          <a:xfrm>
            <a:off x="1839411" y="1834740"/>
            <a:ext cx="8368027" cy="3346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TextBox 211"/>
          <p:cNvSpPr txBox="1"/>
          <p:nvPr/>
        </p:nvSpPr>
        <p:spPr>
          <a:xfrm>
            <a:off x="2523908" y="2865547"/>
            <a:ext cx="6999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chemeClr val="accent1">
                    <a:lumMod val="50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겨울 스포츠</a:t>
            </a:r>
            <a:r>
              <a:rPr lang="ko-KR" altLang="en-US" sz="54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</a:t>
            </a:r>
            <a:r>
              <a:rPr lang="ko-KR" altLang="en-US" sz="5400" dirty="0">
                <a:solidFill>
                  <a:srgbClr val="C00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안전 약속</a:t>
            </a:r>
          </a:p>
        </p:txBody>
      </p:sp>
      <p:sp>
        <p:nvSpPr>
          <p:cNvPr id="213" name="직사각형 212"/>
          <p:cNvSpPr/>
          <p:nvPr/>
        </p:nvSpPr>
        <p:spPr>
          <a:xfrm>
            <a:off x="2047875" y="2019300"/>
            <a:ext cx="8001000" cy="2962275"/>
          </a:xfrm>
          <a:prstGeom prst="rect">
            <a:avLst/>
          </a:prstGeom>
          <a:noFill/>
          <a:ln w="6350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487" y="2865547"/>
            <a:ext cx="3258513" cy="39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03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599222" y="1737360"/>
            <a:ext cx="10910751" cy="477316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2631139" y="3444655"/>
            <a:ext cx="72939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dirty="0">
                <a:solidFill>
                  <a:srgbClr val="7030A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불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 났을 때  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         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 신고해요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196744" y="4704408"/>
            <a:ext cx="82221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각종 사고 발생 시 즉시 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            )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 알려요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학교 전화번호 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000-000-000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204362" y="2297461"/>
            <a:ext cx="8432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dirty="0">
                <a:solidFill>
                  <a:srgbClr val="7030A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위험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 처했을 때 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            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에 신고해요 </a:t>
            </a:r>
            <a:endParaRPr lang="en-US" altLang="ko-KR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68" y="776088"/>
            <a:ext cx="3323814" cy="207738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3" t="10230" r="33462" b="7723"/>
          <a:stretch/>
        </p:blipFill>
        <p:spPr>
          <a:xfrm>
            <a:off x="903521" y="2757980"/>
            <a:ext cx="1390263" cy="186115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916199" y="2149491"/>
            <a:ext cx="1901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112</a:t>
            </a:r>
            <a:endParaRPr lang="ko-KR" altLang="en-US" sz="7200" b="1" dirty="0">
              <a:solidFill>
                <a:srgbClr val="FF0000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64410" y="3357326"/>
            <a:ext cx="1901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119</a:t>
            </a:r>
            <a:endParaRPr lang="ko-KR" altLang="en-US" sz="7200" b="1" dirty="0">
              <a:solidFill>
                <a:srgbClr val="FF0000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59141" y="4557655"/>
            <a:ext cx="15856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 dirty="0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학교</a:t>
            </a:r>
          </a:p>
        </p:txBody>
      </p:sp>
      <p:sp>
        <p:nvSpPr>
          <p:cNvPr id="40" name="제목 1"/>
          <p:cNvSpPr txBox="1">
            <a:spLocks/>
          </p:cNvSpPr>
          <p:nvPr/>
        </p:nvSpPr>
        <p:spPr>
          <a:xfrm>
            <a:off x="2537040" y="163212"/>
            <a:ext cx="6917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&lt; </a:t>
            </a:r>
            <a:r>
              <a:rPr lang="ko-KR" altLang="en-US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사고 발생 시 신고 방법 </a:t>
            </a:r>
            <a:r>
              <a:rPr lang="en-US" altLang="ko-KR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&gt;</a:t>
            </a:r>
            <a:endParaRPr lang="ko-KR" altLang="en-US" dirty="0"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513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615967" y="957049"/>
            <a:ext cx="10910751" cy="577785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67172" y="1582461"/>
            <a:ext cx="780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하나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겨울 스포츠를 하기 전에 반드시 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               )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을 해요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0454" y="5566258"/>
            <a:ext cx="3692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위의 안전 약속을 잘 지킬 것을 서약합니다</a:t>
            </a:r>
            <a:r>
              <a:rPr lang="en-US" altLang="ko-KR" sz="2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endParaRPr lang="ko-KR" altLang="en-US" sz="2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8416" y="6030655"/>
            <a:ext cx="4515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2019</a:t>
            </a:r>
            <a:r>
              <a:rPr lang="ko-KR" altLang="en-US" sz="2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년   </a:t>
            </a:r>
            <a:r>
              <a:rPr lang="en-US" altLang="ko-KR" sz="2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       )</a:t>
            </a:r>
            <a:r>
              <a:rPr lang="ko-KR" altLang="en-US" sz="2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월   </a:t>
            </a:r>
            <a:r>
              <a:rPr lang="en-US" altLang="ko-KR" sz="2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      )</a:t>
            </a:r>
            <a:r>
              <a:rPr lang="ko-KR" altLang="en-US" sz="2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일 이름 </a:t>
            </a:r>
            <a:r>
              <a:rPr lang="en-US" altLang="ko-KR" sz="24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:</a:t>
            </a:r>
            <a:endParaRPr lang="ko-KR" altLang="en-US" sz="24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5936" y="1569179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준비운동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8446" y="5044852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주머니</a:t>
            </a:r>
            <a:endParaRPr lang="ko-KR" altLang="en-US" sz="2800" b="1" dirty="0">
              <a:solidFill>
                <a:srgbClr val="FF0000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89"/>
          <a:stretch/>
        </p:blipFill>
        <p:spPr>
          <a:xfrm>
            <a:off x="2348518" y="-240176"/>
            <a:ext cx="7898972" cy="2180049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36539" r="23584" b="9743"/>
          <a:stretch/>
        </p:blipFill>
        <p:spPr>
          <a:xfrm>
            <a:off x="9172395" y="5358730"/>
            <a:ext cx="1135377" cy="13438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964396" y="5980641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우리반</a:t>
            </a:r>
            <a:endParaRPr lang="ko-KR" altLang="en-US" sz="2800" b="1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096364" y="2042059"/>
            <a:ext cx="6882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하나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항상 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                )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를 착용하고 스포츠를 해요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1102540" y="3043281"/>
            <a:ext cx="5469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하나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스포츠장에서는  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        )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를 지켜요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078780" y="4402044"/>
            <a:ext cx="6683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하나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시야를 확보하고 주변의 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en-US" altLang="ko-KR" sz="4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  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를 들어요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309" y="4483456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소리</a:t>
            </a:r>
            <a:endParaRPr lang="ko-KR" altLang="en-US" sz="2800" b="1" dirty="0">
              <a:solidFill>
                <a:srgbClr val="FF0000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102340" y="3992211"/>
            <a:ext cx="7999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하나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        )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 곳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사람이 없는 곳은 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        )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다니지 않아요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8227" y="3992231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위험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30206" y="3981670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혼자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0420" y="3026147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질서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9511" y="2037405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보호장비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1096364" y="3519682"/>
            <a:ext cx="6208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하나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부모님께 미리 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        )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을 받고 외출해요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33734" y="3501296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허락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1540" y="2564868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휴식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1098934" y="2586190"/>
            <a:ext cx="7550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하나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몸이 춥고 피곤하면 쉬는 곳에서  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        )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을 취해요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1108543" y="5050084"/>
            <a:ext cx="5812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하나</a:t>
            </a:r>
            <a:r>
              <a:rPr lang="en-US" altLang="ko-KR" sz="2800" dirty="0">
                <a:solidFill>
                  <a:schemeClr val="bg2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</a:t>
            </a:r>
            <a:r>
              <a:rPr lang="ko-KR" altLang="en-US" sz="2800" dirty="0">
                <a:solidFill>
                  <a:srgbClr val="FF669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              )</a:t>
            </a:r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 손을 넣고 걷지 않아요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790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4" grpId="0"/>
      <p:bldP spid="12" grpId="0"/>
      <p:bldP spid="13" grpId="0"/>
      <p:bldP spid="10" grpId="0"/>
      <p:bldP spid="8" grpId="0"/>
      <p:bldP spid="3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-1147482" y="-125506"/>
            <a:ext cx="14631958" cy="7936372"/>
            <a:chOff x="-1147482" y="-125506"/>
            <a:chExt cx="14631958" cy="7936372"/>
          </a:xfrm>
        </p:grpSpPr>
        <p:sp>
          <p:nvSpPr>
            <p:cNvPr id="3" name="직사각형 2"/>
            <p:cNvSpPr/>
            <p:nvPr/>
          </p:nvSpPr>
          <p:spPr>
            <a:xfrm>
              <a:off x="-138900" y="-125506"/>
              <a:ext cx="12532659" cy="405204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1">
                    <a:tint val="44500"/>
                    <a:satMod val="160000"/>
                  </a:schemeClr>
                </a:gs>
                <a:gs pos="46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/>
            <p:cNvSpPr/>
            <p:nvPr/>
          </p:nvSpPr>
          <p:spPr>
            <a:xfrm>
              <a:off x="-1147482" y="2999162"/>
              <a:ext cx="8325234" cy="47463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5159242" y="3064522"/>
              <a:ext cx="8325234" cy="47463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모서리가 둥근 직사각형 46"/>
          <p:cNvSpPr/>
          <p:nvPr/>
        </p:nvSpPr>
        <p:spPr>
          <a:xfrm>
            <a:off x="1419591" y="3030148"/>
            <a:ext cx="9415678" cy="2554545"/>
          </a:xfrm>
          <a:prstGeom prst="roundRect">
            <a:avLst/>
          </a:prstGeom>
          <a:solidFill>
            <a:schemeClr val="bg1">
              <a:alpha val="53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>
                  <a:alpha val="42000"/>
                </a:schemeClr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383903" y="3034250"/>
            <a:ext cx="971131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우리 안전하고 </a:t>
            </a:r>
            <a:endParaRPr lang="en-US" altLang="ko-KR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즐거운 겨울방학 보내요</a:t>
            </a:r>
            <a:r>
              <a:rPr lang="en-US" altLang="ko-KR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 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10514222" y="2099498"/>
            <a:ext cx="1573941" cy="899664"/>
            <a:chOff x="10423663" y="1209144"/>
            <a:chExt cx="1906910" cy="1089989"/>
          </a:xfrm>
        </p:grpSpPr>
        <p:sp>
          <p:nvSpPr>
            <p:cNvPr id="2" name="타원형 설명선 1"/>
            <p:cNvSpPr/>
            <p:nvPr/>
          </p:nvSpPr>
          <p:spPr>
            <a:xfrm>
              <a:off x="10423663" y="1209144"/>
              <a:ext cx="1766035" cy="1089989"/>
            </a:xfrm>
            <a:prstGeom prst="wedgeEllipseCallout">
              <a:avLst>
                <a:gd name="adj1" fmla="val -50901"/>
                <a:gd name="adj2" fmla="val 5161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0757574" y="1430972"/>
              <a:ext cx="15729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ln w="0"/>
                  <a:solidFill>
                    <a:schemeClr val="accent5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약속 </a:t>
              </a:r>
              <a:r>
                <a:rPr lang="en-US" altLang="ko-KR" sz="3600" dirty="0">
                  <a:ln w="0"/>
                  <a:solidFill>
                    <a:schemeClr val="accent5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!</a:t>
              </a:r>
            </a:p>
          </p:txBody>
        </p:sp>
      </p:grpSp>
      <p:pic>
        <p:nvPicPr>
          <p:cNvPr id="35" name="그림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944">
            <a:off x="8512489" y="2265859"/>
            <a:ext cx="2912698" cy="1820436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2239" y1="37188" x2="22239" y2="37188"/>
                        <a14:foregroundMark x1="29750" y1="41979" x2="25773" y2="41875"/>
                        <a14:foregroundMark x1="34168" y1="39167" x2="34168" y2="39167"/>
                        <a14:foregroundMark x1="37261" y1="44375" x2="26362" y2="34896"/>
                        <a14:foregroundMark x1="26362" y1="34896" x2="23122" y2="37083"/>
                        <a14:foregroundMark x1="22533" y1="38229" x2="24006" y2="43854"/>
                        <a14:foregroundMark x1="25773" y1="45208" x2="32253" y2="46250"/>
                        <a14:foregroundMark x1="38586" y1="48021" x2="41090" y2="42604"/>
                        <a14:foregroundMark x1="43888" y1="41042" x2="42268" y2="37396"/>
                        <a14:foregroundMark x1="43888" y1="47604" x2="46981" y2="37292"/>
                        <a14:foregroundMark x1="38144" y1="50521" x2="18557" y2="45521"/>
                        <a14:foregroundMark x1="20619" y1="41146" x2="19440" y2="37188"/>
                        <a14:foregroundMark x1="27688" y1="26146" x2="30044" y2="20729"/>
                        <a14:foregroundMark x1="42563" y1="27708" x2="46244" y2="17604"/>
                        <a14:foregroundMark x1="40353" y1="26979" x2="30191" y2="25313"/>
                        <a14:foregroundMark x1="38144" y1="29271" x2="24742" y2="26771"/>
                        <a14:foregroundMark x1="25479" y1="21563" x2="30339" y2="18438"/>
                        <a14:foregroundMark x1="41973" y1="18854" x2="34904" y2="17396"/>
                        <a14:foregroundMark x1="37850" y1="23229" x2="41826" y2="21354"/>
                        <a14:foregroundMark x1="27541" y1="17917" x2="37408" y2="15104"/>
                        <a14:foregroundMark x1="41237" y1="25000" x2="41973" y2="21458"/>
                        <a14:backgroundMark x1="21208" y1="12188" x2="21208" y2="12188"/>
                        <a14:backgroundMark x1="75405" y1="16458" x2="75405" y2="1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81" r="24867" b="35757"/>
          <a:stretch/>
        </p:blipFill>
        <p:spPr>
          <a:xfrm>
            <a:off x="1546167" y="867243"/>
            <a:ext cx="2397596" cy="33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2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-1147482" y="-125506"/>
            <a:ext cx="14631958" cy="7936372"/>
            <a:chOff x="-1147482" y="-125506"/>
            <a:chExt cx="14631958" cy="7936372"/>
          </a:xfrm>
        </p:grpSpPr>
        <p:sp>
          <p:nvSpPr>
            <p:cNvPr id="12" name="직사각형 11"/>
            <p:cNvSpPr/>
            <p:nvPr/>
          </p:nvSpPr>
          <p:spPr>
            <a:xfrm>
              <a:off x="-138900" y="-125506"/>
              <a:ext cx="12532659" cy="405204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26000">
                  <a:schemeClr val="accent1">
                    <a:tint val="44500"/>
                    <a:satMod val="160000"/>
                  </a:schemeClr>
                </a:gs>
                <a:gs pos="46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-1147482" y="2999162"/>
              <a:ext cx="8325234" cy="47463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5159242" y="3064522"/>
              <a:ext cx="8325234" cy="47463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2239" y1="37188" x2="22239" y2="37188"/>
                        <a14:foregroundMark x1="29750" y1="41979" x2="25773" y2="41875"/>
                        <a14:foregroundMark x1="34168" y1="39167" x2="34168" y2="39167"/>
                        <a14:foregroundMark x1="37261" y1="44375" x2="26362" y2="34896"/>
                        <a14:foregroundMark x1="26362" y1="34896" x2="23122" y2="37083"/>
                        <a14:foregroundMark x1="22533" y1="38229" x2="24006" y2="43854"/>
                        <a14:foregroundMark x1="25773" y1="45208" x2="32253" y2="46250"/>
                        <a14:foregroundMark x1="38586" y1="48021" x2="41090" y2="42604"/>
                        <a14:foregroundMark x1="43888" y1="41042" x2="42268" y2="37396"/>
                        <a14:foregroundMark x1="43888" y1="47604" x2="46981" y2="37292"/>
                        <a14:foregroundMark x1="38144" y1="50521" x2="18557" y2="45521"/>
                        <a14:foregroundMark x1="20619" y1="41146" x2="19440" y2="37188"/>
                        <a14:foregroundMark x1="27688" y1="26146" x2="30044" y2="20729"/>
                        <a14:foregroundMark x1="42563" y1="27708" x2="46244" y2="17604"/>
                        <a14:foregroundMark x1="40353" y1="26979" x2="30191" y2="25313"/>
                        <a14:foregroundMark x1="38144" y1="29271" x2="24742" y2="26771"/>
                        <a14:foregroundMark x1="25479" y1="21563" x2="30339" y2="18438"/>
                        <a14:foregroundMark x1="41973" y1="18854" x2="34904" y2="17396"/>
                        <a14:foregroundMark x1="37850" y1="23229" x2="41826" y2="21354"/>
                        <a14:foregroundMark x1="27541" y1="17917" x2="37408" y2="15104"/>
                        <a14:foregroundMark x1="41237" y1="25000" x2="41973" y2="21458"/>
                        <a14:backgroundMark x1="21208" y1="12188" x2="21208" y2="12188"/>
                        <a14:backgroundMark x1="75405" y1="16458" x2="75405" y2="1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81" r="24867" b="35757"/>
          <a:stretch/>
        </p:blipFill>
        <p:spPr>
          <a:xfrm>
            <a:off x="0" y="1386776"/>
            <a:ext cx="3943763" cy="5523413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944">
            <a:off x="8512489" y="2265859"/>
            <a:ext cx="2912698" cy="18204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DC98BE-ED31-4013-8E19-8A99EF6E7D46}"/>
              </a:ext>
            </a:extLst>
          </p:cNvPr>
          <p:cNvSpPr txBox="1"/>
          <p:nvPr/>
        </p:nvSpPr>
        <p:spPr>
          <a:xfrm>
            <a:off x="4991450" y="2172442"/>
            <a:ext cx="182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hBee namsoyoung" panose="03000600000000000000" pitchFamily="66" charset="-127"/>
                <a:ea typeface="UhBee namsoyoung" panose="03000600000000000000" pitchFamily="66" charset="-127"/>
              </a:rPr>
              <a:t>[CAST]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UhBee namsoyoung" panose="03000600000000000000" pitchFamily="66" charset="-127"/>
              <a:ea typeface="UhBee namsoyoung" panose="03000600000000000000" pitchFamily="66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6131FD-8920-418F-93BA-EC43A95F35FB}"/>
              </a:ext>
            </a:extLst>
          </p:cNvPr>
          <p:cNvSpPr txBox="1"/>
          <p:nvPr/>
        </p:nvSpPr>
        <p:spPr>
          <a:xfrm>
            <a:off x="3468100" y="3176077"/>
            <a:ext cx="495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hBee namsoyoung" panose="03000600000000000000" pitchFamily="66" charset="-127"/>
                <a:ea typeface="UhBee namsoyoung" panose="03000600000000000000" pitchFamily="66" charset="-127"/>
              </a:rPr>
              <a:t>참쌤스쿨</a:t>
            </a:r>
            <a:r>
              <a: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hBee namsoyoung" panose="03000600000000000000" pitchFamily="66" charset="-127"/>
                <a:ea typeface="UhBee namsoyoung" panose="03000600000000000000" pitchFamily="66" charset="-127"/>
              </a:rPr>
              <a:t> </a:t>
            </a:r>
            <a:r>
              <a:rPr lang="en-US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hBee namsoyoung" panose="03000600000000000000" pitchFamily="66" charset="-127"/>
                <a:ea typeface="UhBee namsoyoung" panose="03000600000000000000" pitchFamily="66" charset="-127"/>
              </a:rPr>
              <a:t>2</a:t>
            </a:r>
            <a:r>
              <a: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hBee namsoyoung" panose="03000600000000000000" pitchFamily="66" charset="-127"/>
                <a:ea typeface="UhBee namsoyoung" panose="03000600000000000000" pitchFamily="66" charset="-127"/>
              </a:rPr>
              <a:t>기 김보미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3E007-936E-4691-8AB9-C3BEC7BE3E41}"/>
              </a:ext>
            </a:extLst>
          </p:cNvPr>
          <p:cNvSpPr txBox="1"/>
          <p:nvPr/>
        </p:nvSpPr>
        <p:spPr>
          <a:xfrm>
            <a:off x="3468100" y="4182892"/>
            <a:ext cx="495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hBee namsoyoung" panose="03000600000000000000" pitchFamily="66" charset="-127"/>
                <a:ea typeface="UhBee namsoyoung" panose="03000600000000000000" pitchFamily="66" charset="-127"/>
              </a:rPr>
              <a:t>참쌤스쿨</a:t>
            </a:r>
            <a:r>
              <a: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hBee namsoyoung" panose="03000600000000000000" pitchFamily="66" charset="-127"/>
                <a:ea typeface="UhBee namsoyoung" panose="03000600000000000000" pitchFamily="66" charset="-127"/>
              </a:rPr>
              <a:t> </a:t>
            </a:r>
            <a:r>
              <a:rPr lang="en-US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hBee namsoyoung" panose="03000600000000000000" pitchFamily="66" charset="-127"/>
                <a:ea typeface="UhBee namsoyoung" panose="03000600000000000000" pitchFamily="66" charset="-127"/>
              </a:rPr>
              <a:t>2</a:t>
            </a:r>
            <a:r>
              <a: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hBee namsoyoung" panose="03000600000000000000" pitchFamily="66" charset="-127"/>
                <a:ea typeface="UhBee namsoyoung" panose="03000600000000000000" pitchFamily="66" charset="-127"/>
              </a:rPr>
              <a:t>기 고종은</a:t>
            </a:r>
          </a:p>
        </p:txBody>
      </p:sp>
    </p:spTree>
    <p:extLst>
      <p:ext uri="{BB962C8B-B14F-4D97-AF65-F5344CB8AC3E}">
        <p14:creationId xmlns:p14="http://schemas.microsoft.com/office/powerpoint/2010/main" val="27361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글꼴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나눔스퀘어</a:t>
            </a:r>
            <a:r>
              <a:rPr lang="ko-KR" altLang="en-US" dirty="0"/>
              <a:t> 라운드 </a:t>
            </a:r>
            <a:r>
              <a:rPr lang="en-US" altLang="ko-KR" dirty="0"/>
              <a:t>extrabold</a:t>
            </a:r>
          </a:p>
          <a:p>
            <a:r>
              <a:rPr lang="ko-KR" altLang="en-US" dirty="0"/>
              <a:t>배달의 민족 연성</a:t>
            </a:r>
            <a:endParaRPr lang="en-US" altLang="ko-KR" dirty="0"/>
          </a:p>
          <a:p>
            <a:r>
              <a:rPr lang="ko-KR" altLang="en-US" dirty="0"/>
              <a:t>배달의 민족 주아</a:t>
            </a:r>
            <a:endParaRPr lang="en-US" altLang="ko-KR" dirty="0"/>
          </a:p>
          <a:p>
            <a:r>
              <a:rPr lang="ko-KR" altLang="en-US" dirty="0"/>
              <a:t>여기 어때 </a:t>
            </a:r>
            <a:r>
              <a:rPr lang="ko-KR" altLang="en-US" dirty="0" err="1"/>
              <a:t>잘난체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728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-6351"/>
            <a:ext cx="12192000" cy="6870701"/>
            <a:chOff x="0" y="-6351"/>
            <a:chExt cx="12192000" cy="6870701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351"/>
              <a:ext cx="12192000" cy="6870701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>
            <a:xfrm>
              <a:off x="351834" y="342962"/>
              <a:ext cx="11485939" cy="6091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619125" y="5086350"/>
            <a:ext cx="10848975" cy="11806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7495482" y="5237533"/>
            <a:ext cx="2203264" cy="920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742446" y="5034759"/>
            <a:ext cx="107256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겨울 스포츠를 하기 전에 반드시                   을 해요</a:t>
            </a:r>
            <a:r>
              <a:rPr lang="en-US" altLang="ko-KR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7512884" y="5322743"/>
            <a:ext cx="2307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ㅈㅂ</a:t>
            </a:r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lang="ko-KR" altLang="en-US" sz="40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ㅇㄷ</a:t>
            </a:r>
            <a:r>
              <a:rPr lang="en-US" altLang="ko-KR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endParaRPr lang="ko-KR" altLang="en-US" sz="4000" dirty="0"/>
          </a:p>
        </p:txBody>
      </p:sp>
      <p:grpSp>
        <p:nvGrpSpPr>
          <p:cNvPr id="6" name="그룹 5"/>
          <p:cNvGrpSpPr/>
          <p:nvPr/>
        </p:nvGrpSpPr>
        <p:grpSpPr>
          <a:xfrm>
            <a:off x="69219" y="101774"/>
            <a:ext cx="1159506" cy="1090376"/>
            <a:chOff x="668681" y="554307"/>
            <a:chExt cx="1343025" cy="1262953"/>
          </a:xfrm>
        </p:grpSpPr>
        <p:sp>
          <p:nvSpPr>
            <p:cNvPr id="3" name="타원 2"/>
            <p:cNvSpPr/>
            <p:nvPr/>
          </p:nvSpPr>
          <p:spPr>
            <a:xfrm>
              <a:off x="668681" y="554307"/>
              <a:ext cx="1343025" cy="12557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6027" y="747792"/>
              <a:ext cx="904874" cy="1069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>
                  <a:latin typeface="Tmon몬소리OTF Black" panose="02000A03000000000000" pitchFamily="50" charset="-127"/>
                  <a:ea typeface="Tmon몬소리OTF Black" panose="02000A03000000000000" pitchFamily="50" charset="-127"/>
                </a:rPr>
                <a:t>1</a:t>
              </a:r>
              <a:endParaRPr lang="ko-KR" altLang="en-US" sz="5400" dirty="0">
                <a:latin typeface="Tmon몬소리OTF Black" panose="02000A03000000000000" pitchFamily="50" charset="-127"/>
                <a:ea typeface="Tmon몬소리OTF Black" panose="02000A03000000000000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512884" y="5229140"/>
            <a:ext cx="2307042" cy="920014"/>
            <a:chOff x="9157842" y="472848"/>
            <a:chExt cx="2307042" cy="920014"/>
          </a:xfrm>
        </p:grpSpPr>
        <p:sp>
          <p:nvSpPr>
            <p:cNvPr id="46" name="직사각형 45"/>
            <p:cNvSpPr/>
            <p:nvPr/>
          </p:nvSpPr>
          <p:spPr>
            <a:xfrm>
              <a:off x="9157842" y="472848"/>
              <a:ext cx="2203264" cy="92001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9157842" y="589339"/>
              <a:ext cx="23070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000" b="1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준비 운동</a:t>
              </a:r>
              <a:r>
                <a:rPr lang="en-US" altLang="ko-KR" sz="4000" b="1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b="1" dirty="0">
                <a:solidFill>
                  <a:schemeClr val="accent5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</p:txBody>
        </p:sp>
      </p:grp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96"/>
          <a:stretch/>
        </p:blipFill>
        <p:spPr>
          <a:xfrm>
            <a:off x="2828870" y="1084702"/>
            <a:ext cx="7147811" cy="3950057"/>
          </a:xfrm>
        </p:spPr>
      </p:pic>
    </p:spTree>
    <p:extLst>
      <p:ext uri="{BB962C8B-B14F-4D97-AF65-F5344CB8AC3E}">
        <p14:creationId xmlns:p14="http://schemas.microsoft.com/office/powerpoint/2010/main" val="15000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0" y="-6351"/>
            <a:ext cx="12192000" cy="6870701"/>
            <a:chOff x="0" y="-6351"/>
            <a:chExt cx="12192000" cy="6870701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351"/>
              <a:ext cx="12192000" cy="6870701"/>
            </a:xfrm>
            <a:prstGeom prst="rect">
              <a:avLst/>
            </a:prstGeom>
          </p:spPr>
        </p:pic>
        <p:sp>
          <p:nvSpPr>
            <p:cNvPr id="21" name="직사각형 20"/>
            <p:cNvSpPr/>
            <p:nvPr/>
          </p:nvSpPr>
          <p:spPr>
            <a:xfrm>
              <a:off x="351834" y="342962"/>
              <a:ext cx="11485939" cy="6091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619125" y="5086350"/>
            <a:ext cx="10848975" cy="11806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237816" y="5013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항상                </a:t>
            </a:r>
            <a:r>
              <a:rPr lang="ko-KR" altLang="en-US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를</a:t>
            </a:r>
            <a:r>
              <a:rPr lang="ko-KR" altLang="en-US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착용하고 스포츠를 해요</a:t>
            </a: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538835" y="5182490"/>
            <a:ext cx="2178802" cy="920014"/>
            <a:chOff x="8704638" y="2719484"/>
            <a:chExt cx="2505443" cy="920014"/>
          </a:xfrm>
        </p:grpSpPr>
        <p:sp>
          <p:nvSpPr>
            <p:cNvPr id="40" name="직사각형 39"/>
            <p:cNvSpPr/>
            <p:nvPr/>
          </p:nvSpPr>
          <p:spPr>
            <a:xfrm>
              <a:off x="8759731" y="2719484"/>
              <a:ext cx="2203263" cy="92001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8704638" y="2825548"/>
              <a:ext cx="250544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00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ㅂㅎㅈㅂ</a:t>
              </a:r>
              <a:r>
                <a:rPr lang="en-US" altLang="ko-KR" sz="4000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dirty="0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9219" y="101774"/>
            <a:ext cx="1159506" cy="1090376"/>
            <a:chOff x="668681" y="554307"/>
            <a:chExt cx="1343025" cy="1262953"/>
          </a:xfrm>
        </p:grpSpPr>
        <p:sp>
          <p:nvSpPr>
            <p:cNvPr id="3" name="타원 2"/>
            <p:cNvSpPr/>
            <p:nvPr/>
          </p:nvSpPr>
          <p:spPr>
            <a:xfrm>
              <a:off x="668681" y="554307"/>
              <a:ext cx="1343025" cy="12557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6027" y="747792"/>
              <a:ext cx="904874" cy="1069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>
                  <a:latin typeface="Tmon몬소리OTF Black" panose="02000A03000000000000" pitchFamily="50" charset="-127"/>
                  <a:ea typeface="Tmon몬소리OTF Black" panose="02000A03000000000000" pitchFamily="50" charset="-127"/>
                </a:rPr>
                <a:t>2</a:t>
              </a:r>
              <a:endParaRPr lang="ko-KR" altLang="en-US" sz="5400" dirty="0">
                <a:latin typeface="Tmon몬소리OTF Black" panose="02000A03000000000000" pitchFamily="50" charset="-127"/>
                <a:ea typeface="Tmon몬소리OTF Black" panose="02000A03000000000000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2421849" y="5179765"/>
            <a:ext cx="2295788" cy="920014"/>
            <a:chOff x="7738100" y="2750948"/>
            <a:chExt cx="2142053" cy="920014"/>
          </a:xfrm>
        </p:grpSpPr>
        <p:sp>
          <p:nvSpPr>
            <p:cNvPr id="17" name="직사각형 16"/>
            <p:cNvSpPr/>
            <p:nvPr/>
          </p:nvSpPr>
          <p:spPr>
            <a:xfrm>
              <a:off x="7738100" y="2750948"/>
              <a:ext cx="2032901" cy="92001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7847252" y="2874325"/>
              <a:ext cx="20329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000" b="1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보호장비</a:t>
              </a:r>
              <a:r>
                <a:rPr lang="en-US" altLang="ko-KR" sz="4000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dirty="0"/>
            </a:p>
          </p:txBody>
        </p:sp>
      </p:grp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09"/>
          <a:stretch/>
        </p:blipFill>
        <p:spPr>
          <a:xfrm>
            <a:off x="2672329" y="1113499"/>
            <a:ext cx="6847339" cy="3900405"/>
          </a:xfrm>
        </p:spPr>
      </p:pic>
    </p:spTree>
    <p:extLst>
      <p:ext uri="{BB962C8B-B14F-4D97-AF65-F5344CB8AC3E}">
        <p14:creationId xmlns:p14="http://schemas.microsoft.com/office/powerpoint/2010/main" val="249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0" y="-6351"/>
            <a:ext cx="12192000" cy="6870701"/>
            <a:chOff x="0" y="-6351"/>
            <a:chExt cx="12192000" cy="6870701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351"/>
              <a:ext cx="12192000" cy="6870701"/>
            </a:xfrm>
            <a:prstGeom prst="rect">
              <a:avLst/>
            </a:prstGeom>
          </p:spPr>
        </p:pic>
        <p:sp>
          <p:nvSpPr>
            <p:cNvPr id="19" name="직사각형 18"/>
            <p:cNvSpPr/>
            <p:nvPr/>
          </p:nvSpPr>
          <p:spPr>
            <a:xfrm>
              <a:off x="351834" y="342962"/>
              <a:ext cx="11485939" cy="6091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619125" y="5086350"/>
            <a:ext cx="10848975" cy="11806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164431" y="50363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몸이 춥고 피곤하면 쉬는 곳에서                 을 취해요</a:t>
            </a:r>
            <a:r>
              <a:rPr lang="en-US" altLang="ko-KR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 </a:t>
            </a:r>
            <a:r>
              <a:rPr lang="ko-KR" altLang="en-US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7408857" y="5182490"/>
            <a:ext cx="1573218" cy="920014"/>
            <a:chOff x="8759731" y="2719484"/>
            <a:chExt cx="2203263" cy="920014"/>
          </a:xfrm>
        </p:grpSpPr>
        <p:sp>
          <p:nvSpPr>
            <p:cNvPr id="40" name="직사각형 39"/>
            <p:cNvSpPr/>
            <p:nvPr/>
          </p:nvSpPr>
          <p:spPr>
            <a:xfrm>
              <a:off x="8759731" y="2719484"/>
              <a:ext cx="2203263" cy="92001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9145047" y="2814127"/>
              <a:ext cx="14326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000" dirty="0" err="1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ㅎㅅ</a:t>
              </a:r>
              <a:r>
                <a:rPr lang="en-US" altLang="ko-KR" sz="4000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dirty="0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9219" y="101774"/>
            <a:ext cx="1159506" cy="1090376"/>
            <a:chOff x="668681" y="554307"/>
            <a:chExt cx="1343025" cy="1262953"/>
          </a:xfrm>
        </p:grpSpPr>
        <p:sp>
          <p:nvSpPr>
            <p:cNvPr id="3" name="타원 2"/>
            <p:cNvSpPr/>
            <p:nvPr/>
          </p:nvSpPr>
          <p:spPr>
            <a:xfrm>
              <a:off x="668681" y="554307"/>
              <a:ext cx="1343025" cy="12557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6027" y="747792"/>
              <a:ext cx="904874" cy="1069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>
                  <a:latin typeface="Tmon몬소리OTF Black" panose="02000A03000000000000" pitchFamily="50" charset="-127"/>
                  <a:ea typeface="Tmon몬소리OTF Black" panose="02000A03000000000000" pitchFamily="50" charset="-127"/>
                </a:rPr>
                <a:t>3</a:t>
              </a:r>
              <a:endParaRPr lang="ko-KR" altLang="en-US" sz="5400" dirty="0">
                <a:latin typeface="Tmon몬소리OTF Black" panose="02000A03000000000000" pitchFamily="50" charset="-127"/>
                <a:ea typeface="Tmon몬소리OTF Black" panose="02000A03000000000000" pitchFamily="50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7408856" y="5171069"/>
            <a:ext cx="1573218" cy="920014"/>
            <a:chOff x="8800972" y="2704812"/>
            <a:chExt cx="2203263" cy="920014"/>
          </a:xfrm>
        </p:grpSpPr>
        <p:sp>
          <p:nvSpPr>
            <p:cNvPr id="29" name="직사각형 28"/>
            <p:cNvSpPr/>
            <p:nvPr/>
          </p:nvSpPr>
          <p:spPr>
            <a:xfrm>
              <a:off x="8800972" y="2704812"/>
              <a:ext cx="2203263" cy="92001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9145047" y="2814127"/>
              <a:ext cx="174479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000" b="1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휴식</a:t>
              </a:r>
              <a:r>
                <a:rPr lang="en-US" altLang="ko-KR" sz="4000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dirty="0"/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28"/>
          <a:stretch/>
        </p:blipFill>
        <p:spPr>
          <a:xfrm>
            <a:off x="2731582" y="643836"/>
            <a:ext cx="6728834" cy="40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0" y="-6351"/>
            <a:ext cx="12192000" cy="6870701"/>
            <a:chOff x="0" y="-6351"/>
            <a:chExt cx="12192000" cy="6870701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351"/>
              <a:ext cx="12192000" cy="6870701"/>
            </a:xfrm>
            <a:prstGeom prst="rect">
              <a:avLst/>
            </a:prstGeom>
          </p:spPr>
        </p:pic>
        <p:sp>
          <p:nvSpPr>
            <p:cNvPr id="19" name="직사각형 18"/>
            <p:cNvSpPr/>
            <p:nvPr/>
          </p:nvSpPr>
          <p:spPr>
            <a:xfrm>
              <a:off x="351834" y="342962"/>
              <a:ext cx="11485939" cy="6091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619125" y="5086350"/>
            <a:ext cx="10848975" cy="11806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969293" y="5013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스포츠장에서는                 </a:t>
            </a:r>
            <a:r>
              <a:rPr lang="ko-KR" altLang="en-US" sz="3600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를</a:t>
            </a:r>
            <a:r>
              <a:rPr lang="ko-KR" altLang="en-US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지켜요</a:t>
            </a:r>
            <a:r>
              <a:rPr lang="en-US" altLang="ko-KR" sz="36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endParaRPr lang="ko-KR" altLang="en-US" sz="36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309390" y="5218713"/>
            <a:ext cx="1573218" cy="920014"/>
            <a:chOff x="8759731" y="2719484"/>
            <a:chExt cx="2203263" cy="920014"/>
          </a:xfrm>
        </p:grpSpPr>
        <p:sp>
          <p:nvSpPr>
            <p:cNvPr id="40" name="직사각형 39"/>
            <p:cNvSpPr/>
            <p:nvPr/>
          </p:nvSpPr>
          <p:spPr>
            <a:xfrm>
              <a:off x="8759731" y="2719484"/>
              <a:ext cx="2203263" cy="92001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9145047" y="2814127"/>
              <a:ext cx="174479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000" dirty="0" err="1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ㅈㅅ</a:t>
              </a:r>
              <a:r>
                <a:rPr lang="en-US" altLang="ko-KR" sz="4000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dirty="0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9219" y="101774"/>
            <a:ext cx="1159506" cy="1090376"/>
            <a:chOff x="668681" y="554307"/>
            <a:chExt cx="1343025" cy="1262953"/>
          </a:xfrm>
        </p:grpSpPr>
        <p:sp>
          <p:nvSpPr>
            <p:cNvPr id="3" name="타원 2"/>
            <p:cNvSpPr/>
            <p:nvPr/>
          </p:nvSpPr>
          <p:spPr>
            <a:xfrm>
              <a:off x="668681" y="554307"/>
              <a:ext cx="1343025" cy="12557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6027" y="747792"/>
              <a:ext cx="904874" cy="1069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>
                  <a:latin typeface="Tmon몬소리OTF Black" panose="02000A03000000000000" pitchFamily="50" charset="-127"/>
                  <a:ea typeface="Tmon몬소리OTF Black" panose="02000A03000000000000" pitchFamily="50" charset="-127"/>
                </a:rPr>
                <a:t>4</a:t>
              </a:r>
              <a:endParaRPr lang="ko-KR" altLang="en-US" sz="5400" dirty="0">
                <a:latin typeface="Tmon몬소리OTF Black" panose="02000A03000000000000" pitchFamily="50" charset="-127"/>
                <a:ea typeface="Tmon몬소리OTF Black" panose="02000A03000000000000" pitchFamily="50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5309391" y="5187986"/>
            <a:ext cx="1573218" cy="920014"/>
            <a:chOff x="15187316" y="4215627"/>
            <a:chExt cx="2203263" cy="920014"/>
          </a:xfrm>
        </p:grpSpPr>
        <p:sp>
          <p:nvSpPr>
            <p:cNvPr id="29" name="직사각형 28"/>
            <p:cNvSpPr/>
            <p:nvPr/>
          </p:nvSpPr>
          <p:spPr>
            <a:xfrm>
              <a:off x="15187316" y="4215627"/>
              <a:ext cx="2203263" cy="92001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5531392" y="4324942"/>
              <a:ext cx="174479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000" b="1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질서</a:t>
              </a:r>
              <a:r>
                <a:rPr lang="en-US" altLang="ko-KR" sz="4000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dirty="0"/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0"/>
          <a:stretch/>
        </p:blipFill>
        <p:spPr>
          <a:xfrm>
            <a:off x="3101416" y="1185899"/>
            <a:ext cx="5597282" cy="35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5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1"/>
            <a:ext cx="12192000" cy="6870701"/>
          </a:xfrm>
          <a:prstGeom prst="rect">
            <a:avLst/>
          </a:prstGeom>
        </p:spPr>
      </p:pic>
      <p:sp>
        <p:nvSpPr>
          <p:cNvPr id="109" name="직사각형 108"/>
          <p:cNvSpPr/>
          <p:nvPr/>
        </p:nvSpPr>
        <p:spPr>
          <a:xfrm>
            <a:off x="1701482" y="1834740"/>
            <a:ext cx="8887924" cy="3346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TextBox 211"/>
          <p:cNvSpPr txBox="1"/>
          <p:nvPr/>
        </p:nvSpPr>
        <p:spPr>
          <a:xfrm>
            <a:off x="2049231" y="2838297"/>
            <a:ext cx="8345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chemeClr val="accent1">
                    <a:lumMod val="50000"/>
                  </a:schemeClr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외출할 때</a:t>
            </a:r>
            <a:r>
              <a:rPr lang="ko-KR" altLang="en-US" sz="7200" dirty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</a:t>
            </a:r>
            <a:r>
              <a:rPr lang="ko-KR" altLang="en-US" sz="7200" dirty="0">
                <a:solidFill>
                  <a:srgbClr val="C000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안전 약속</a:t>
            </a:r>
          </a:p>
        </p:txBody>
      </p:sp>
      <p:sp>
        <p:nvSpPr>
          <p:cNvPr id="213" name="직사각형 212"/>
          <p:cNvSpPr/>
          <p:nvPr/>
        </p:nvSpPr>
        <p:spPr>
          <a:xfrm>
            <a:off x="1898251" y="2019300"/>
            <a:ext cx="8532591" cy="2962275"/>
          </a:xfrm>
          <a:prstGeom prst="rect">
            <a:avLst/>
          </a:prstGeom>
          <a:noFill/>
          <a:ln w="6350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59" y="3429000"/>
            <a:ext cx="279864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7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0" y="-6351"/>
            <a:ext cx="12192000" cy="6870701"/>
            <a:chOff x="0" y="-6351"/>
            <a:chExt cx="12192000" cy="6870701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351"/>
              <a:ext cx="12192000" cy="6870701"/>
            </a:xfrm>
            <a:prstGeom prst="rect">
              <a:avLst/>
            </a:prstGeom>
          </p:spPr>
        </p:pic>
        <p:sp>
          <p:nvSpPr>
            <p:cNvPr id="19" name="직사각형 18"/>
            <p:cNvSpPr/>
            <p:nvPr/>
          </p:nvSpPr>
          <p:spPr>
            <a:xfrm>
              <a:off x="351834" y="367676"/>
              <a:ext cx="11461227" cy="6032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69219" y="101774"/>
            <a:ext cx="1159506" cy="1090376"/>
            <a:chOff x="668681" y="554307"/>
            <a:chExt cx="1343025" cy="1262953"/>
          </a:xfrm>
        </p:grpSpPr>
        <p:sp>
          <p:nvSpPr>
            <p:cNvPr id="7" name="타원 6"/>
            <p:cNvSpPr/>
            <p:nvPr/>
          </p:nvSpPr>
          <p:spPr>
            <a:xfrm>
              <a:off x="668681" y="554307"/>
              <a:ext cx="1343025" cy="12557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6027" y="747792"/>
              <a:ext cx="904874" cy="1069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>
                  <a:latin typeface="Tmon몬소리OTF Black" panose="02000A03000000000000" pitchFamily="50" charset="-127"/>
                  <a:ea typeface="Tmon몬소리OTF Black" panose="02000A03000000000000" pitchFamily="50" charset="-127"/>
                </a:rPr>
                <a:t>1</a:t>
              </a:r>
              <a:endParaRPr lang="ko-KR" altLang="en-US" sz="5400" dirty="0">
                <a:latin typeface="Tmon몬소리OTF Black" panose="02000A03000000000000" pitchFamily="50" charset="-127"/>
                <a:ea typeface="Tmon몬소리OTF Black" panose="02000A03000000000000" pitchFamily="50" charset="-127"/>
              </a:endParaRPr>
            </a:p>
          </p:txBody>
        </p:sp>
      </p:grpSp>
      <p:sp>
        <p:nvSpPr>
          <p:cNvPr id="9" name="모서리가 둥근 직사각형 8"/>
          <p:cNvSpPr/>
          <p:nvPr/>
        </p:nvSpPr>
        <p:spPr>
          <a:xfrm>
            <a:off x="619125" y="5086350"/>
            <a:ext cx="10848975" cy="11806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949052" y="5025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부모님께 미리               을 받고 외출해요</a:t>
            </a:r>
            <a:r>
              <a:rPr lang="en-US" altLang="ko-KR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161753" y="5182490"/>
            <a:ext cx="1573218" cy="920014"/>
            <a:chOff x="8759731" y="2719484"/>
            <a:chExt cx="2203263" cy="920014"/>
          </a:xfrm>
        </p:grpSpPr>
        <p:sp>
          <p:nvSpPr>
            <p:cNvPr id="12" name="직사각형 11"/>
            <p:cNvSpPr/>
            <p:nvPr/>
          </p:nvSpPr>
          <p:spPr>
            <a:xfrm>
              <a:off x="8759731" y="2719484"/>
              <a:ext cx="2203263" cy="92001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9145047" y="2814127"/>
              <a:ext cx="174479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000" dirty="0" err="1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ㅎㄹ</a:t>
              </a:r>
              <a:r>
                <a:rPr lang="en-US" altLang="ko-KR" sz="4000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053164" y="5182490"/>
            <a:ext cx="1573218" cy="920014"/>
            <a:chOff x="8800972" y="2704812"/>
            <a:chExt cx="2203263" cy="920014"/>
          </a:xfrm>
        </p:grpSpPr>
        <p:sp>
          <p:nvSpPr>
            <p:cNvPr id="15" name="직사각형 14"/>
            <p:cNvSpPr/>
            <p:nvPr/>
          </p:nvSpPr>
          <p:spPr>
            <a:xfrm>
              <a:off x="8800972" y="2704812"/>
              <a:ext cx="2203263" cy="92001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9263929" y="2841461"/>
              <a:ext cx="17403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000" b="1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허락</a:t>
              </a:r>
              <a:r>
                <a:rPr lang="en-US" altLang="ko-KR" sz="4000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dirty="0"/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76"/>
          <a:stretch/>
        </p:blipFill>
        <p:spPr>
          <a:xfrm>
            <a:off x="2622235" y="643836"/>
            <a:ext cx="6948257" cy="425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7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0" y="-6351"/>
            <a:ext cx="12192000" cy="6870701"/>
            <a:chOff x="0" y="-6351"/>
            <a:chExt cx="12192000" cy="6870701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351"/>
              <a:ext cx="12192000" cy="6870701"/>
            </a:xfrm>
            <a:prstGeom prst="rect">
              <a:avLst/>
            </a:prstGeom>
          </p:spPr>
        </p:pic>
        <p:sp>
          <p:nvSpPr>
            <p:cNvPr id="25" name="직사각형 24"/>
            <p:cNvSpPr/>
            <p:nvPr/>
          </p:nvSpPr>
          <p:spPr>
            <a:xfrm>
              <a:off x="351834" y="367676"/>
              <a:ext cx="11461227" cy="6032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69219" y="101774"/>
            <a:ext cx="1159506" cy="1090376"/>
            <a:chOff x="668681" y="554307"/>
            <a:chExt cx="1343025" cy="1262953"/>
          </a:xfrm>
        </p:grpSpPr>
        <p:sp>
          <p:nvSpPr>
            <p:cNvPr id="7" name="타원 6"/>
            <p:cNvSpPr/>
            <p:nvPr/>
          </p:nvSpPr>
          <p:spPr>
            <a:xfrm>
              <a:off x="668681" y="554307"/>
              <a:ext cx="1343025" cy="12557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6027" y="747792"/>
              <a:ext cx="904874" cy="1069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400" dirty="0">
                  <a:latin typeface="Tmon몬소리OTF Black" panose="02000A03000000000000" pitchFamily="50" charset="-127"/>
                  <a:ea typeface="Tmon몬소리OTF Black" panose="02000A03000000000000" pitchFamily="50" charset="-127"/>
                </a:rPr>
                <a:t>2</a:t>
              </a:r>
              <a:endParaRPr lang="ko-KR" altLang="en-US" sz="5400" dirty="0">
                <a:latin typeface="Tmon몬소리OTF Black" panose="02000A03000000000000" pitchFamily="50" charset="-127"/>
                <a:ea typeface="Tmon몬소리OTF Black" panose="02000A03000000000000" pitchFamily="50" charset="-127"/>
              </a:endParaRPr>
            </a:p>
          </p:txBody>
        </p:sp>
      </p:grpSp>
      <p:sp>
        <p:nvSpPr>
          <p:cNvPr id="9" name="모서리가 둥근 직사각형 8"/>
          <p:cNvSpPr/>
          <p:nvPr/>
        </p:nvSpPr>
        <p:spPr>
          <a:xfrm>
            <a:off x="619125" y="5086350"/>
            <a:ext cx="10848975" cy="11806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956107" y="5025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      </a:t>
            </a:r>
            <a:r>
              <a:rPr lang="ko-KR" altLang="en-US" sz="32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한 곳</a:t>
            </a:r>
            <a:r>
              <a:rPr lang="en-US" altLang="ko-KR" sz="32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, </a:t>
            </a:r>
            <a:r>
              <a:rPr lang="ko-KR" altLang="en-US" sz="32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사람이 없는 곳은                  다니지 않아요</a:t>
            </a:r>
            <a:r>
              <a:rPr lang="en-US" altLang="ko-KR" sz="32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endParaRPr lang="ko-KR" altLang="en-US" sz="32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877049" y="5216679"/>
            <a:ext cx="1439071" cy="920014"/>
            <a:chOff x="8759731" y="2719484"/>
            <a:chExt cx="2203263" cy="920014"/>
          </a:xfrm>
        </p:grpSpPr>
        <p:sp>
          <p:nvSpPr>
            <p:cNvPr id="12" name="직사각형 11"/>
            <p:cNvSpPr/>
            <p:nvPr/>
          </p:nvSpPr>
          <p:spPr>
            <a:xfrm>
              <a:off x="8759731" y="2719484"/>
              <a:ext cx="2203263" cy="92001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8986397" y="2832794"/>
              <a:ext cx="174479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000" dirty="0" err="1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ㅎㅈ</a:t>
              </a:r>
              <a:r>
                <a:rPr lang="en-US" altLang="ko-KR" sz="4000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dirty="0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133061" y="5232323"/>
            <a:ext cx="1573218" cy="920014"/>
            <a:chOff x="8759731" y="2719484"/>
            <a:chExt cx="2203263" cy="920014"/>
          </a:xfrm>
        </p:grpSpPr>
        <p:sp>
          <p:nvSpPr>
            <p:cNvPr id="18" name="직사각형 17"/>
            <p:cNvSpPr/>
            <p:nvPr/>
          </p:nvSpPr>
          <p:spPr>
            <a:xfrm>
              <a:off x="8759731" y="2719484"/>
              <a:ext cx="2203263" cy="92001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9145047" y="2814127"/>
              <a:ext cx="174479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000" dirty="0" err="1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ㅇㅎ</a:t>
              </a:r>
              <a:r>
                <a:rPr lang="en-US" altLang="ko-KR" sz="4000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214223" y="5184131"/>
            <a:ext cx="1439823" cy="920014"/>
            <a:chOff x="8800972" y="2704812"/>
            <a:chExt cx="2203263" cy="920014"/>
          </a:xfrm>
        </p:grpSpPr>
        <p:sp>
          <p:nvSpPr>
            <p:cNvPr id="15" name="직사각형 14"/>
            <p:cNvSpPr/>
            <p:nvPr/>
          </p:nvSpPr>
          <p:spPr>
            <a:xfrm>
              <a:off x="8800972" y="2704812"/>
              <a:ext cx="2203263" cy="92001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9032449" y="2852998"/>
              <a:ext cx="190154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000" b="1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위험</a:t>
              </a:r>
              <a:r>
                <a:rPr lang="en-US" altLang="ko-KR" sz="4000" dirty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</a:t>
              </a:r>
              <a:endParaRPr lang="ko-KR" altLang="en-US" sz="4000" dirty="0"/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6825995" y="5204875"/>
            <a:ext cx="1439823" cy="920014"/>
            <a:chOff x="8800972" y="2704812"/>
            <a:chExt cx="2203263" cy="920014"/>
          </a:xfrm>
        </p:grpSpPr>
        <p:sp>
          <p:nvSpPr>
            <p:cNvPr id="21" name="직사각형 20"/>
            <p:cNvSpPr/>
            <p:nvPr/>
          </p:nvSpPr>
          <p:spPr>
            <a:xfrm>
              <a:off x="8800972" y="2704812"/>
              <a:ext cx="2203263" cy="92001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9032449" y="2852998"/>
              <a:ext cx="171020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4000" b="1" dirty="0">
                  <a:solidFill>
                    <a:schemeClr val="accent5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혼자</a:t>
              </a:r>
              <a:endParaRPr lang="ko-KR" altLang="en-US" sz="4000" b="1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9"/>
          <a:stretch/>
        </p:blipFill>
        <p:spPr>
          <a:xfrm>
            <a:off x="2880514" y="1080655"/>
            <a:ext cx="6431699" cy="387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8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355</Words>
  <Application>Microsoft Office PowerPoint</Application>
  <PresentationFormat>와이드스크린</PresentationFormat>
  <Paragraphs>105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3" baseType="lpstr">
      <vt:lpstr>배달의민족 연성</vt:lpstr>
      <vt:lpstr>UhBee namsoyoung</vt:lpstr>
      <vt:lpstr>Tmon몬소리OTF Black</vt:lpstr>
      <vt:lpstr>배달의민족 주아</vt:lpstr>
      <vt:lpstr>맑은 고딕</vt:lpstr>
      <vt:lpstr>나눔스퀘어라운드 ExtraBold</vt:lpstr>
      <vt:lpstr>Arial</vt:lpstr>
      <vt:lpstr>여기어때 잘난체</vt:lpstr>
      <vt:lpstr>Office 테마</vt:lpstr>
      <vt:lpstr>안전한  겨울방학 생활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글꼴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안전한  여름방학 생활</dc:title>
  <dc:creator>beeni95@naver.com</dc:creator>
  <cp:lastModifiedBy>김 보미</cp:lastModifiedBy>
  <cp:revision>56</cp:revision>
  <dcterms:created xsi:type="dcterms:W3CDTF">2019-07-07T11:38:07Z</dcterms:created>
  <dcterms:modified xsi:type="dcterms:W3CDTF">2019-12-13T15:27:05Z</dcterms:modified>
</cp:coreProperties>
</file>