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12801600" cy="9601200" type="A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784" y="20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3CD9-DB99-4537-B955-2679C64F11F8}" type="datetimeFigureOut">
              <a:rPr lang="ko-KR" altLang="en-US" smtClean="0"/>
              <a:t>2020. 2. 14.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90F-23E2-4223-B4A6-29D49FB661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78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3CD9-DB99-4537-B955-2679C64F11F8}" type="datetimeFigureOut">
              <a:rPr lang="ko-KR" altLang="en-US" smtClean="0"/>
              <a:t>2020. 2. 14.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90F-23E2-4223-B4A6-29D49FB661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34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3CD9-DB99-4537-B955-2679C64F11F8}" type="datetimeFigureOut">
              <a:rPr lang="ko-KR" altLang="en-US" smtClean="0"/>
              <a:t>2020. 2. 14.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90F-23E2-4223-B4A6-29D49FB661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426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3CD9-DB99-4537-B955-2679C64F11F8}" type="datetimeFigureOut">
              <a:rPr lang="ko-KR" altLang="en-US" smtClean="0"/>
              <a:t>2020. 2. 14.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90F-23E2-4223-B4A6-29D49FB661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0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3CD9-DB99-4537-B955-2679C64F11F8}" type="datetimeFigureOut">
              <a:rPr lang="ko-KR" altLang="en-US" smtClean="0"/>
              <a:t>2020. 2. 14.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90F-23E2-4223-B4A6-29D49FB661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00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3CD9-DB99-4537-B955-2679C64F11F8}" type="datetimeFigureOut">
              <a:rPr lang="ko-KR" altLang="en-US" smtClean="0"/>
              <a:t>2020. 2. 14.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90F-23E2-4223-B4A6-29D49FB661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14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3CD9-DB99-4537-B955-2679C64F11F8}" type="datetimeFigureOut">
              <a:rPr lang="ko-KR" altLang="en-US" smtClean="0"/>
              <a:t>2020. 2. 14.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90F-23E2-4223-B4A6-29D49FB661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3CD9-DB99-4537-B955-2679C64F11F8}" type="datetimeFigureOut">
              <a:rPr lang="ko-KR" altLang="en-US" smtClean="0"/>
              <a:t>2020. 2. 14.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90F-23E2-4223-B4A6-29D49FB661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95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3CD9-DB99-4537-B955-2679C64F11F8}" type="datetimeFigureOut">
              <a:rPr lang="ko-KR" altLang="en-US" smtClean="0"/>
              <a:t>2020. 2. 14.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90F-23E2-4223-B4A6-29D49FB661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41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3CD9-DB99-4537-B955-2679C64F11F8}" type="datetimeFigureOut">
              <a:rPr lang="ko-KR" altLang="en-US" smtClean="0"/>
              <a:t>2020. 2. 14.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90F-23E2-4223-B4A6-29D49FB661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79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3CD9-DB99-4537-B955-2679C64F11F8}" type="datetimeFigureOut">
              <a:rPr lang="ko-KR" altLang="en-US" smtClean="0"/>
              <a:t>2020. 2. 14.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F90F-23E2-4223-B4A6-29D49FB661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52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43CD9-DB99-4537-B955-2679C64F11F8}" type="datetimeFigureOut">
              <a:rPr lang="ko-KR" altLang="en-US" smtClean="0"/>
              <a:t>2020. 2. 14.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AF90F-23E2-4223-B4A6-29D49FB661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05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1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1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50DA9BF-A59B-4A0C-81AB-5CC21E70A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6935B1-383D-764C-99CE-0400B1456361}"/>
              </a:ext>
            </a:extLst>
          </p:cNvPr>
          <p:cNvSpPr txBox="1"/>
          <p:nvPr/>
        </p:nvSpPr>
        <p:spPr>
          <a:xfrm>
            <a:off x="983848" y="2246752"/>
            <a:ext cx="1133161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김차명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이인지  이주영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강현승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김가람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김두섭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김세령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김현일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노원희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노유정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박지원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박채현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박현조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변혜정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서유승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설성정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양현모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이병용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이혜림  이효연  임효빈  장창윤  정소연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좌승협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최영인  최유라  한지현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165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2DBF0B7-2C66-477A-B616-5A27CB8E6C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F7BC09-C2CF-4623-8218-52B14503E658}"/>
              </a:ext>
            </a:extLst>
          </p:cNvPr>
          <p:cNvSpPr txBox="1"/>
          <p:nvPr/>
        </p:nvSpPr>
        <p:spPr>
          <a:xfrm>
            <a:off x="983848" y="2246752"/>
            <a:ext cx="1133161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김차명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이인지  이주영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강현승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김가람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김두섭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김세령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김현일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노원희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노유정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박지원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박채현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박현조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변혜정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서유승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설성정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양현모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이병용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이혜림  이효연  임효빈  장창윤  정소연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좌승협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최영인  최유라  한지현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705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1504057-28F4-4947-84A0-CA9447AC9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3C3F1F-7D43-4D82-8492-E5E9AC558F27}"/>
              </a:ext>
            </a:extLst>
          </p:cNvPr>
          <p:cNvSpPr txBox="1"/>
          <p:nvPr/>
        </p:nvSpPr>
        <p:spPr>
          <a:xfrm>
            <a:off x="393539" y="2439543"/>
            <a:ext cx="119797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김차명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이인지  이주영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강현승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김가람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김두섭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김세령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김현일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노원희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노유정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박지원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박채현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박현조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변혜정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서유승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설성정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양현모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이병용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이혜림  이효연  임효빈  장창윤  정소연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좌승협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최영인  최유라  한지현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208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CC9BFB4-EBF5-471A-AFA5-4CB561C253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/>
          <a:stretch/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06139B-3630-2141-9D5F-8B9D6DCBC61A}"/>
              </a:ext>
            </a:extLst>
          </p:cNvPr>
          <p:cNvSpPr txBox="1"/>
          <p:nvPr/>
        </p:nvSpPr>
        <p:spPr>
          <a:xfrm>
            <a:off x="983848" y="2246752"/>
            <a:ext cx="1133161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김차명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이인지  이주영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강현승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김가람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김두섭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김세령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김현일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노원희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노유정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박지원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박채현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박현조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변혜정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서유승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설성정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양현모</a:t>
            </a: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이병용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이혜림  이효연  임효빈  장창윤  정소연  </a:t>
            </a:r>
            <a:r>
              <a:rPr lang="ko-KR" altLang="en-US" sz="44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좌승협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최영인  최유라  한지현</a:t>
            </a:r>
            <a:endParaRPr lang="en-US" altLang="ko-KR" sz="44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680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FEAB857-6230-47CB-994A-B16A2D100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23401" cy="960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EBD5E2-9283-4D90-9A37-B76F2D9CF88C}"/>
              </a:ext>
            </a:extLst>
          </p:cNvPr>
          <p:cNvSpPr txBox="1"/>
          <p:nvPr/>
        </p:nvSpPr>
        <p:spPr>
          <a:xfrm>
            <a:off x="1937336" y="2352290"/>
            <a:ext cx="9183041" cy="5632311"/>
          </a:xfrm>
          <a:prstGeom prst="rect">
            <a:avLst/>
          </a:prstGeom>
          <a:noFill/>
          <a:effectLst>
            <a:glow rad="558800">
              <a:schemeClr val="bg1">
                <a:alpha val="8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김차명</a:t>
            </a:r>
            <a:r>
              <a:rPr lang="ko-KR" altLang="en-US" sz="40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이인지  이주영  강현승  김가람  김두섭  </a:t>
            </a:r>
            <a:r>
              <a:rPr lang="ko-KR" altLang="en-US" sz="40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김세령</a:t>
            </a:r>
            <a:r>
              <a:rPr lang="ko-KR" altLang="en-US" sz="40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김현일  노원희  노유정  박지원  박채현  박현조  변혜정  서유승  </a:t>
            </a:r>
            <a:r>
              <a:rPr lang="ko-KR" altLang="en-US" sz="40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설성정</a:t>
            </a:r>
            <a:r>
              <a:rPr lang="ko-KR" altLang="en-US" sz="40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양현모  이병용  이혜림  이효연  임효빈  장창윤  정소연  </a:t>
            </a:r>
            <a:r>
              <a:rPr lang="ko-KR" altLang="en-US" sz="4000" spc="300" dirty="0" err="1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좌승협</a:t>
            </a:r>
            <a:r>
              <a:rPr lang="ko-KR" altLang="en-US" sz="4000" spc="300" dirty="0">
                <a:ln>
                  <a:solidFill>
                    <a:schemeClr val="bg1">
                      <a:alpha val="41000"/>
                    </a:schemeClr>
                  </a:solidFill>
                </a:ln>
                <a:effectLst>
                  <a:glow rad="508000">
                    <a:schemeClr val="accent4">
                      <a:alpha val="17000"/>
                    </a:schemeClr>
                  </a:glo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함초롬돋움" panose="020B0604000101010101" pitchFamily="50" charset="-127"/>
              </a:rPr>
              <a:t>  최영인  최유라  한지현</a:t>
            </a:r>
            <a:endParaRPr lang="en-US" altLang="ko-KR" sz="4000" spc="300" dirty="0">
              <a:ln>
                <a:solidFill>
                  <a:schemeClr val="bg1">
                    <a:alpha val="41000"/>
                  </a:schemeClr>
                </a:solidFill>
              </a:ln>
              <a:effectLst>
                <a:glow rad="508000">
                  <a:schemeClr val="accent4">
                    <a:alpha val="17000"/>
                  </a:schemeClr>
                </a:glo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5378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135</Words>
  <Application>Microsoft Macintosh PowerPoint</Application>
  <PresentationFormat>A3 용지(297x420mm)</PresentationFormat>
  <Paragraphs>21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배달의민족 주아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참쌤스쿨</dc:creator>
  <cp:lastModifiedBy>강 동호</cp:lastModifiedBy>
  <cp:revision>11</cp:revision>
  <cp:lastPrinted>2019-02-27T06:41:00Z</cp:lastPrinted>
  <dcterms:created xsi:type="dcterms:W3CDTF">2019-02-25T02:27:39Z</dcterms:created>
  <dcterms:modified xsi:type="dcterms:W3CDTF">2020-02-13T15:35:39Z</dcterms:modified>
</cp:coreProperties>
</file>