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8" r:id="rId3"/>
    <p:sldId id="291" r:id="rId4"/>
    <p:sldId id="292" r:id="rId5"/>
    <p:sldId id="270" r:id="rId6"/>
    <p:sldId id="293" r:id="rId7"/>
    <p:sldId id="294" r:id="rId8"/>
    <p:sldId id="271" r:id="rId9"/>
    <p:sldId id="312" r:id="rId10"/>
    <p:sldId id="313" r:id="rId11"/>
    <p:sldId id="314" r:id="rId12"/>
    <p:sldId id="315" r:id="rId13"/>
    <p:sldId id="316" r:id="rId14"/>
  </p:sldIdLst>
  <p:sldSz cx="12192000" cy="6858000"/>
  <p:notesSz cx="6858000" cy="9144000"/>
  <p:embeddedFontLst>
    <p:embeddedFont>
      <p:font typeface="Tmon몬소리 Black" panose="02000A03000000000000" pitchFamily="2" charset="-127"/>
      <p:bold r:id="rId16"/>
    </p:embeddedFont>
    <p:embeddedFont>
      <p:font typeface="나눔바른펜" panose="020B0503000000000000" pitchFamily="50" charset="-127"/>
      <p:regular r:id="rId17"/>
      <p:bold r:id="rId18"/>
    </p:embeddedFont>
    <p:embeddedFont>
      <p:font typeface="나눔손글씨 느릿느릿체" panose="02000503000000000000" pitchFamily="2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C54"/>
    <a:srgbClr val="E7FFB3"/>
    <a:srgbClr val="F9F9F9"/>
    <a:srgbClr val="E7F7FF"/>
    <a:srgbClr val="F2F2F2"/>
    <a:srgbClr val="FEFA74"/>
    <a:srgbClr val="FFB1AF"/>
    <a:srgbClr val="E2D3F0"/>
    <a:srgbClr val="DBF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74" autoAdjust="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C837D-0BB5-4265-8851-0AD28B0D10C9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23B4-492F-40E8-83C1-4BA31B8BF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8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30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포스트잇에</a:t>
            </a:r>
            <a:r>
              <a:rPr lang="ko-KR" altLang="en-US" dirty="0"/>
              <a:t> 적은 내용을 학생들이 나와서 살펴보도록 합니다</a:t>
            </a:r>
            <a:r>
              <a:rPr lang="en-US" altLang="ko-K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그 후에 교사가 칠판에 판서하거나</a:t>
            </a:r>
            <a:r>
              <a:rPr lang="en-US" altLang="ko-KR" dirty="0"/>
              <a:t> </a:t>
            </a:r>
            <a:r>
              <a:rPr lang="ko-KR" altLang="en-US" dirty="0"/>
              <a:t>컴퓨터 화면에 적어서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en-US" altLang="ko-KR" dirty="0"/>
              <a:t>1</a:t>
            </a:r>
            <a:r>
              <a:rPr lang="ko-KR" altLang="en-US" dirty="0"/>
              <a:t>역을 정리해주세요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83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/>
              <a:t>포스트잇에</a:t>
            </a:r>
            <a:r>
              <a:rPr lang="ko-KR" altLang="en-US" dirty="0"/>
              <a:t> 적은 내용을 학생들이 나와서 살펴보도록 합니다</a:t>
            </a:r>
            <a:r>
              <a:rPr lang="en-US" altLang="ko-K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그 후에 교사가 칠판에 판서하거나</a:t>
            </a:r>
            <a:r>
              <a:rPr lang="en-US" altLang="ko-KR" dirty="0"/>
              <a:t> </a:t>
            </a:r>
            <a:r>
              <a:rPr lang="ko-KR" altLang="en-US" dirty="0"/>
              <a:t>컴퓨터 화면에 적어서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en-US" altLang="ko-KR" dirty="0"/>
              <a:t>1</a:t>
            </a:r>
            <a:r>
              <a:rPr lang="ko-KR" altLang="en-US" dirty="0"/>
              <a:t>역을 정리해주세요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57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* </a:t>
            </a:r>
            <a:r>
              <a:rPr lang="ko-KR" altLang="en-US" dirty="0"/>
              <a:t>속도를 빨리 하거나</a:t>
            </a:r>
            <a:r>
              <a:rPr lang="en-US" altLang="ko-KR" dirty="0"/>
              <a:t>, </a:t>
            </a:r>
            <a:r>
              <a:rPr lang="ko-KR" altLang="en-US" dirty="0" err="1"/>
              <a:t>여덟까지</a:t>
            </a:r>
            <a:r>
              <a:rPr lang="ko-KR" altLang="en-US" dirty="0"/>
              <a:t> 넣어서 </a:t>
            </a:r>
            <a:r>
              <a:rPr lang="ko-KR" altLang="en-US" dirty="0" err="1"/>
              <a:t>아이엠그라운드를</a:t>
            </a:r>
            <a:r>
              <a:rPr lang="ko-KR" altLang="en-US" dirty="0"/>
              <a:t> 해도 재밌어요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442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* </a:t>
            </a:r>
            <a:r>
              <a:rPr lang="ko-KR" altLang="en-US" dirty="0"/>
              <a:t>속도를 빨리 하거나</a:t>
            </a:r>
            <a:r>
              <a:rPr lang="en-US" altLang="ko-KR" dirty="0"/>
              <a:t>, </a:t>
            </a:r>
            <a:r>
              <a:rPr lang="ko-KR" altLang="en-US" dirty="0" err="1"/>
              <a:t>여덟까지</a:t>
            </a:r>
            <a:r>
              <a:rPr lang="ko-KR" altLang="en-US" dirty="0"/>
              <a:t> 넣어서 </a:t>
            </a:r>
            <a:r>
              <a:rPr lang="ko-KR" altLang="en-US" dirty="0" err="1"/>
              <a:t>아이엠그라운드를</a:t>
            </a:r>
            <a:r>
              <a:rPr lang="ko-KR" altLang="en-US" dirty="0"/>
              <a:t> 해도 재밌어요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15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* </a:t>
            </a:r>
            <a:r>
              <a:rPr lang="ko-KR" altLang="en-US" dirty="0"/>
              <a:t>속도를 빨리 하거나</a:t>
            </a:r>
            <a:r>
              <a:rPr lang="en-US" altLang="ko-KR" dirty="0"/>
              <a:t>, </a:t>
            </a:r>
            <a:r>
              <a:rPr lang="ko-KR" altLang="en-US" dirty="0" err="1"/>
              <a:t>여덟까지</a:t>
            </a:r>
            <a:r>
              <a:rPr lang="ko-KR" altLang="en-US" dirty="0"/>
              <a:t> 넣어서 </a:t>
            </a:r>
            <a:r>
              <a:rPr lang="ko-KR" altLang="en-US" dirty="0" err="1"/>
              <a:t>아이엠그라운드를</a:t>
            </a:r>
            <a:r>
              <a:rPr lang="ko-KR" altLang="en-US" dirty="0"/>
              <a:t> 해도 재밌어요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* </a:t>
            </a:r>
            <a:r>
              <a:rPr lang="ko-KR" altLang="en-US" dirty="0"/>
              <a:t>속도를 빨리 하거나</a:t>
            </a:r>
            <a:r>
              <a:rPr lang="en-US" altLang="ko-KR" dirty="0"/>
              <a:t>, </a:t>
            </a:r>
            <a:r>
              <a:rPr lang="ko-KR" altLang="en-US" dirty="0" err="1"/>
              <a:t>여덟까지</a:t>
            </a:r>
            <a:r>
              <a:rPr lang="ko-KR" altLang="en-US" dirty="0"/>
              <a:t> 넣어서 </a:t>
            </a:r>
            <a:r>
              <a:rPr lang="ko-KR" altLang="en-US" dirty="0" err="1"/>
              <a:t>아이엠그라운드를</a:t>
            </a:r>
            <a:r>
              <a:rPr lang="ko-KR" altLang="en-US" dirty="0"/>
              <a:t> 해도 재밌어요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123B4-492F-40E8-83C1-4BA31B8BF1E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31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60E32-31D3-4EFE-86E8-AC509E86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C283D-99A4-4F18-A3C9-A150EB6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CD061-2EFE-4987-A51D-8470105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C5BE3-98C9-4CF8-9756-D15367C1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40A3-9389-483B-916F-9461DA92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98F4-C3B0-4754-AC18-A87B53E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72AA17-F7A1-43EE-B17D-B4C43B79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343F1-492C-4218-A741-7ED3F1D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167E7-CD90-4113-B636-FAF10CA1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E1A76-1725-42FB-8B30-7EF6400C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0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F2146-44D8-4931-B293-4C31F8F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600E22-FF47-4173-B067-8F98B2C3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096E24-4AC3-4FBA-B234-99B3758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77B98-55A6-4393-87F8-363ABB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FE3F55-9325-4985-B569-2D836768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BCD7B-D0A9-414E-BB68-9632558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097EE-7648-426F-AB27-F3890EA5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6DA3E-9192-43F8-B9CF-51E5EDF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E577B-C797-4EC5-B1CC-9599DEAD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02A7E-D18A-41E6-BD11-5A4B31B2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6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20BAA-133C-4C69-B77A-625630C9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456449-37EC-4357-9F5B-AEB0E0C1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D0190-BD8C-4D63-B517-71A24211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E1D412-95BC-40E6-BD91-D137751A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EF082-C9F1-4793-ABB6-B8357F5F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7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2F558-B32F-428C-BF4E-AF865633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54B104-AD2B-4E80-8733-1373A248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89DE28-0BDC-4CD8-B35D-EF30018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78B9C4-40F3-4251-850B-23CA461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4E578-E3E5-4BE3-A77D-7A228C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C0068-0488-44C9-B5DB-4F0D143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5A17B-E6A1-48C9-8244-23F55D5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AD729-48EA-44E3-90A3-30F7DAE4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D7090-04ED-4974-BC34-4689C4CA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3F4A1A-952F-4E5C-AFF6-B1C2CA15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FE94DA-68F4-447C-9676-60703550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A0EE4B-B369-463A-B05E-C06CD19E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BE7E9-99CE-468A-82CA-394B1A46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62C229-9CBE-41D3-BC66-5634899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E3C8D-5031-458D-B292-7EE5FE6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1281F-02B6-425C-AF10-C38CDF8E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86DA3C-2C6B-4767-BEDA-8ADAFD4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518F68-6738-4A3A-87B6-3B622AF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268D02-63C0-4510-B955-573ACB5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32D4F7-2ED0-46B9-B6A3-950354E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5930BD-64A9-4776-B21C-880C738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3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DA397-E411-40D4-A13E-B81E323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42E01-7A02-4D1A-97B2-C5B5A93F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FD3A3B-2F7D-4CF7-B320-074E0A44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1744CC-EE5D-4E20-B455-B4746BA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73B254-3ECE-4BFA-B55C-E24ADB1A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13D4F2-D5BE-4DC8-A7F8-2199819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1008B-2E3D-435C-AB82-594670F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3071DC-9A8C-4434-9F2C-211893A9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EA0E20-C9EB-4FB8-BE4E-DD5839DE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05AE7D-1CEA-4335-9E7E-D3312CAD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1CE64-15F5-41CF-8153-BD81166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C8818E-5AAA-45B3-94DF-4ECF6BA7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8A4133-8856-4EC9-AF86-771F39F9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644B-9A14-40BE-A4F2-29DCEEBE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9E8666-AADF-4317-9CDA-BF10E602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FFFB3-D06D-4A2F-8D9F-1B9F2C8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54683-0539-4C8A-9B9C-8F1C2DC2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3179563-747D-4DF7-A015-17E783B87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모둠 대항 </a:t>
            </a:r>
            <a:r>
              <a:rPr lang="ko-KR" altLang="en-US" dirty="0" err="1"/>
              <a:t>아이엠그라운드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0" name="그림 19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8D5CA332-39D1-4E7A-96E3-9F76BE0D4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61AAE6F-0821-46B5-86F4-6EF6287BB867}"/>
              </a:ext>
            </a:extLst>
          </p:cNvPr>
          <p:cNvSpPr/>
          <p:nvPr/>
        </p:nvSpPr>
        <p:spPr>
          <a:xfrm>
            <a:off x="397565" y="1448290"/>
            <a:ext cx="11396869" cy="517432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33F7FA-4B2A-42D1-ABCF-D6193769DF60}"/>
              </a:ext>
            </a:extLst>
          </p:cNvPr>
          <p:cNvSpPr txBox="1"/>
          <p:nvPr/>
        </p:nvSpPr>
        <p:spPr>
          <a:xfrm>
            <a:off x="657919" y="1671610"/>
            <a:ext cx="5280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정한 모둠 이름을 </a:t>
            </a:r>
            <a:r>
              <a:rPr lang="en-US" altLang="ko-KR" sz="3200" dirty="0"/>
              <a:t>2</a:t>
            </a:r>
            <a:r>
              <a:rPr lang="ko-KR" altLang="en-US" sz="3200" dirty="0"/>
              <a:t>글자로 줄여요</a:t>
            </a:r>
            <a:r>
              <a:rPr lang="en-US" altLang="ko-KR" sz="32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A8B4A6-5848-45CA-81AD-F5EAA5476FB1}"/>
              </a:ext>
            </a:extLst>
          </p:cNvPr>
          <p:cNvSpPr txBox="1"/>
          <p:nvPr/>
        </p:nvSpPr>
        <p:spPr>
          <a:xfrm>
            <a:off x="657919" y="2416322"/>
            <a:ext cx="842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모둠에서 한 명은 공격을</a:t>
            </a:r>
            <a:r>
              <a:rPr lang="en-US" altLang="ko-KR" sz="3200" dirty="0"/>
              <a:t>, </a:t>
            </a:r>
            <a:r>
              <a:rPr lang="ko-KR" altLang="en-US" sz="3200" dirty="0"/>
              <a:t>나머지는 방어 역할을 맡아요</a:t>
            </a:r>
            <a:r>
              <a:rPr lang="en-US" altLang="ko-KR" sz="32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184D1-D208-4D5A-A78B-03115FE648D5}"/>
              </a:ext>
            </a:extLst>
          </p:cNvPr>
          <p:cNvSpPr txBox="1"/>
          <p:nvPr/>
        </p:nvSpPr>
        <p:spPr>
          <a:xfrm>
            <a:off x="657919" y="3224303"/>
            <a:ext cx="11035393" cy="1822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/>
              <a:t>선생님이 먼저 </a:t>
            </a:r>
            <a:r>
              <a:rPr lang="en-US" altLang="ko-KR" sz="3200" b="1" dirty="0"/>
              <a:t>“</a:t>
            </a:r>
            <a:r>
              <a:rPr lang="ko-KR" altLang="en-US" sz="3200" b="1" dirty="0" err="1"/>
              <a:t>아이엠그라운드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ㅇㅇ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모둠명</a:t>
            </a:r>
            <a:r>
              <a:rPr lang="en-US" altLang="ko-KR" sz="3200" b="1" dirty="0"/>
              <a:t>)</a:t>
            </a:r>
            <a:r>
              <a:rPr lang="ko-KR" altLang="en-US" sz="3200" b="1" dirty="0"/>
              <a:t>부터 시작</a:t>
            </a:r>
            <a:r>
              <a:rPr lang="en-US" altLang="ko-KR" sz="3200" b="1" dirty="0"/>
              <a:t>!”</a:t>
            </a:r>
            <a:r>
              <a:rPr lang="ko-KR" altLang="en-US" sz="3200" dirty="0"/>
              <a:t>이라고 외치면</a:t>
            </a:r>
            <a:r>
              <a:rPr lang="en-US" altLang="ko-KR" sz="3200" dirty="0"/>
              <a:t>,</a:t>
            </a:r>
          </a:p>
          <a:p>
            <a:pPr>
              <a:lnSpc>
                <a:spcPct val="130000"/>
              </a:lnSpc>
            </a:pPr>
            <a:r>
              <a:rPr lang="en-US" altLang="ko-KR" sz="3200" dirty="0"/>
              <a:t>   </a:t>
            </a:r>
            <a:r>
              <a:rPr lang="ko-KR" altLang="en-US" sz="3200" dirty="0" err="1"/>
              <a:t>ㅇㅇ모둠</a:t>
            </a:r>
            <a:r>
              <a:rPr lang="ko-KR" altLang="en-US" sz="3200" dirty="0"/>
              <a:t> 공격이 </a:t>
            </a:r>
            <a:r>
              <a:rPr lang="en-US" altLang="ko-KR" sz="3200" b="1" dirty="0"/>
              <a:t>“</a:t>
            </a:r>
            <a:r>
              <a:rPr lang="ko-KR" altLang="en-US" sz="3200" b="1" dirty="0" err="1"/>
              <a:t>ㅁㅁ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모둠명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하나</a:t>
            </a:r>
            <a:r>
              <a:rPr lang="en-US" altLang="ko-KR" sz="3200" b="1" dirty="0"/>
              <a:t>!”</a:t>
            </a:r>
            <a:r>
              <a:rPr lang="ko-KR" altLang="en-US" sz="3200" dirty="0"/>
              <a:t>를 외치고 </a:t>
            </a:r>
            <a:r>
              <a:rPr lang="ko-KR" altLang="en-US" sz="3200" dirty="0" err="1"/>
              <a:t>ㅁㅁ모둠은</a:t>
            </a:r>
            <a:r>
              <a:rPr lang="ko-KR" altLang="en-US" sz="3200" dirty="0"/>
              <a:t> 방어를 해요</a:t>
            </a:r>
            <a:r>
              <a:rPr lang="en-US" altLang="ko-KR" sz="32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3200" dirty="0"/>
              <a:t>   </a:t>
            </a:r>
            <a:r>
              <a:rPr lang="en-US" altLang="ko-KR" sz="3200" dirty="0">
                <a:solidFill>
                  <a:srgbClr val="FF0000"/>
                </a:solidFill>
              </a:rPr>
              <a:t>(</a:t>
            </a:r>
            <a:r>
              <a:rPr lang="en-US" altLang="ko-KR" sz="3200" b="1" dirty="0">
                <a:solidFill>
                  <a:srgbClr val="FF0000"/>
                </a:solidFill>
              </a:rPr>
              <a:t>“</a:t>
            </a:r>
            <a:r>
              <a:rPr lang="ko-KR" altLang="en-US" sz="3200" b="1" dirty="0">
                <a:solidFill>
                  <a:srgbClr val="FF0000"/>
                </a:solidFill>
              </a:rPr>
              <a:t>다른 모둠 이름 </a:t>
            </a:r>
            <a:r>
              <a:rPr lang="en-US" altLang="ko-KR" sz="3200" b="1" dirty="0">
                <a:solidFill>
                  <a:srgbClr val="FF0000"/>
                </a:solidFill>
              </a:rPr>
              <a:t>+ </a:t>
            </a:r>
            <a:r>
              <a:rPr lang="ko-KR" altLang="en-US" sz="3200" b="1" dirty="0">
                <a:solidFill>
                  <a:srgbClr val="FF0000"/>
                </a:solidFill>
              </a:rPr>
              <a:t>하나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둘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셋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넷 중에 한 가지</a:t>
            </a:r>
            <a:r>
              <a:rPr lang="en-US" altLang="ko-KR" sz="3200" b="1" dirty="0">
                <a:solidFill>
                  <a:srgbClr val="FF0000"/>
                </a:solidFill>
              </a:rPr>
              <a:t>”</a:t>
            </a:r>
            <a:r>
              <a:rPr lang="ko-KR" altLang="en-US" sz="3200" dirty="0">
                <a:solidFill>
                  <a:srgbClr val="FF0000"/>
                </a:solidFill>
              </a:rPr>
              <a:t>를 외치면 됩니다</a:t>
            </a:r>
            <a:r>
              <a:rPr lang="en-US" altLang="ko-KR" sz="3200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436B1A-075E-46BD-8731-4077BCA8CBD8}"/>
              </a:ext>
            </a:extLst>
          </p:cNvPr>
          <p:cNvSpPr txBox="1"/>
          <p:nvPr/>
        </p:nvSpPr>
        <p:spPr>
          <a:xfrm>
            <a:off x="657919" y="5101076"/>
            <a:ext cx="1002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방어</a:t>
            </a:r>
            <a:r>
              <a:rPr lang="en-US" altLang="ko-KR" sz="3200" dirty="0"/>
              <a:t> </a:t>
            </a:r>
            <a:r>
              <a:rPr lang="ko-KR" altLang="en-US" sz="3200" dirty="0"/>
              <a:t>역할은 </a:t>
            </a:r>
            <a:r>
              <a:rPr lang="en-US" altLang="ko-KR" sz="3200" dirty="0"/>
              <a:t>4</a:t>
            </a:r>
            <a:r>
              <a:rPr lang="ko-KR" altLang="en-US" sz="3200" dirty="0"/>
              <a:t>박자에 맞춰 모둠 이름을 숫자만큼 외치며 방어해요</a:t>
            </a:r>
            <a:r>
              <a:rPr lang="en-US" altLang="ko-KR" sz="32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23E083-7B67-44CD-AFF7-96ABEEF26A4F}"/>
              </a:ext>
            </a:extLst>
          </p:cNvPr>
          <p:cNvSpPr txBox="1"/>
          <p:nvPr/>
        </p:nvSpPr>
        <p:spPr>
          <a:xfrm>
            <a:off x="657919" y="5845787"/>
            <a:ext cx="10695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/>
              <a:t>방어에 성공하면 그 모둠이 공격을 하며 </a:t>
            </a:r>
            <a:r>
              <a:rPr lang="ko-KR" altLang="en-US" sz="3200" dirty="0" err="1"/>
              <a:t>아이엠그라운드를</a:t>
            </a:r>
            <a:r>
              <a:rPr lang="ko-KR" altLang="en-US" sz="3200" dirty="0"/>
              <a:t> 이어서 해요</a:t>
            </a:r>
            <a:r>
              <a:rPr lang="en-US" altLang="ko-K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85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놀이를 마치며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0" name="그림 19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8D5CA332-39D1-4E7A-96E3-9F76BE0D4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pic>
        <p:nvPicPr>
          <p:cNvPr id="18" name="그림 17" descr="시계이(가) 표시된 사진&#10;&#10;자동 생성된 설명">
            <a:extLst>
              <a:ext uri="{FF2B5EF4-FFF2-40B4-BE49-F238E27FC236}">
                <a16:creationId xmlns:a16="http://schemas.microsoft.com/office/drawing/2014/main" id="{8AE4ACF9-1868-4110-879F-EA71C537D8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36" y="2283078"/>
            <a:ext cx="5683689" cy="5683689"/>
          </a:xfrm>
          <a:prstGeom prst="rect">
            <a:avLst/>
          </a:prstGeom>
        </p:spPr>
      </p:pic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CA949931-1414-479C-9BC3-91BA705A484C}"/>
              </a:ext>
            </a:extLst>
          </p:cNvPr>
          <p:cNvSpPr/>
          <p:nvPr/>
        </p:nvSpPr>
        <p:spPr>
          <a:xfrm>
            <a:off x="482048" y="1542739"/>
            <a:ext cx="7695150" cy="5061482"/>
          </a:xfrm>
          <a:prstGeom prst="wedgeEllipseCallout">
            <a:avLst>
              <a:gd name="adj1" fmla="val 50537"/>
              <a:gd name="adj2" fmla="val 38981"/>
            </a:avLst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 err="1">
                <a:solidFill>
                  <a:schemeClr val="tx1"/>
                </a:solidFill>
              </a:rPr>
              <a:t>모둠원과</a:t>
            </a:r>
            <a:r>
              <a:rPr lang="ko-KR" altLang="en-US" sz="4000" b="1" dirty="0">
                <a:solidFill>
                  <a:schemeClr val="tx1"/>
                </a:solidFill>
              </a:rPr>
              <a:t> 즐겁게 놀이를</a:t>
            </a:r>
            <a:r>
              <a:rPr lang="en-US" altLang="ko-KR" sz="4000" b="1" dirty="0">
                <a:solidFill>
                  <a:schemeClr val="tx1"/>
                </a:solidFill>
              </a:rPr>
              <a:t> </a:t>
            </a:r>
            <a:r>
              <a:rPr lang="ko-KR" altLang="en-US" sz="4000" b="1" dirty="0">
                <a:solidFill>
                  <a:schemeClr val="tx1"/>
                </a:solidFill>
              </a:rPr>
              <a:t>하기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위해</a:t>
            </a:r>
            <a:r>
              <a:rPr lang="en-US" altLang="ko-KR" sz="4000" b="1" dirty="0">
                <a:solidFill>
                  <a:schemeClr val="tx1"/>
                </a:solidFill>
              </a:rPr>
              <a:t> </a:t>
            </a:r>
            <a:r>
              <a:rPr lang="ko-KR" altLang="en-US" sz="4000" b="1" dirty="0">
                <a:solidFill>
                  <a:schemeClr val="tx1"/>
                </a:solidFill>
              </a:rPr>
              <a:t>어떤 마음</a:t>
            </a:r>
            <a:r>
              <a:rPr lang="en-US" altLang="ko-KR" sz="4000" b="1" dirty="0">
                <a:solidFill>
                  <a:schemeClr val="tx1"/>
                </a:solidFill>
              </a:rPr>
              <a:t>(</a:t>
            </a:r>
            <a:r>
              <a:rPr lang="ko-KR" altLang="en-US" sz="4000" b="1" dirty="0">
                <a:solidFill>
                  <a:schemeClr val="tx1"/>
                </a:solidFill>
              </a:rPr>
              <a:t>자세</a:t>
            </a:r>
            <a:r>
              <a:rPr lang="en-US" altLang="ko-KR" sz="4000" b="1" dirty="0">
                <a:solidFill>
                  <a:schemeClr val="tx1"/>
                </a:solidFill>
              </a:rPr>
              <a:t>)</a:t>
            </a:r>
            <a:r>
              <a:rPr lang="ko-KR" altLang="en-US" sz="4000" b="1" dirty="0">
                <a:solidFill>
                  <a:schemeClr val="tx1"/>
                </a:solidFill>
              </a:rPr>
              <a:t>이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필요할까요</a:t>
            </a:r>
            <a:r>
              <a:rPr lang="en-US" altLang="ko-KR" sz="4000" b="1" dirty="0">
                <a:solidFill>
                  <a:schemeClr val="tx1"/>
                </a:solidFill>
              </a:rPr>
              <a:t>?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6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놀이를 마치며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0" name="그림 19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8D5CA332-39D1-4E7A-96E3-9F76BE0D4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pic>
        <p:nvPicPr>
          <p:cNvPr id="18" name="그림 17" descr="시계이(가) 표시된 사진&#10;&#10;자동 생성된 설명">
            <a:extLst>
              <a:ext uri="{FF2B5EF4-FFF2-40B4-BE49-F238E27FC236}">
                <a16:creationId xmlns:a16="http://schemas.microsoft.com/office/drawing/2014/main" id="{8AE4ACF9-1868-4110-879F-EA71C537D8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36" y="2283078"/>
            <a:ext cx="5683689" cy="5683689"/>
          </a:xfrm>
          <a:prstGeom prst="rect">
            <a:avLst/>
          </a:prstGeom>
        </p:spPr>
      </p:pic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CA949931-1414-479C-9BC3-91BA705A484C}"/>
              </a:ext>
            </a:extLst>
          </p:cNvPr>
          <p:cNvSpPr/>
          <p:nvPr/>
        </p:nvSpPr>
        <p:spPr>
          <a:xfrm>
            <a:off x="482048" y="1542739"/>
            <a:ext cx="7695150" cy="5061482"/>
          </a:xfrm>
          <a:prstGeom prst="wedgeEllipseCallout">
            <a:avLst>
              <a:gd name="adj1" fmla="val 50537"/>
              <a:gd name="adj2" fmla="val 38981"/>
            </a:avLst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나는 우리 모둠에서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어떤 사람이 되고 싶나요</a:t>
            </a:r>
            <a:r>
              <a:rPr lang="en-US" altLang="ko-KR" sz="4000" b="1" dirty="0">
                <a:solidFill>
                  <a:schemeClr val="tx1"/>
                </a:solidFill>
              </a:rPr>
              <a:t>?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1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장난감, 인형, 초밥, 시계이(가) 표시된 사진&#10;&#10;자동 생성된 설명">
            <a:extLst>
              <a:ext uri="{FF2B5EF4-FFF2-40B4-BE49-F238E27FC236}">
                <a16:creationId xmlns:a16="http://schemas.microsoft.com/office/drawing/2014/main" id="{6DC4F09E-733F-4243-BC68-8867CBFA1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83" y="132541"/>
            <a:ext cx="6858000" cy="6858000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7258D9C-B709-4EAC-B87F-C412063681DB}"/>
              </a:ext>
            </a:extLst>
          </p:cNvPr>
          <p:cNvSpPr/>
          <p:nvPr/>
        </p:nvSpPr>
        <p:spPr>
          <a:xfrm>
            <a:off x="397565" y="317849"/>
            <a:ext cx="11396869" cy="3111151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FE1B6-57FA-4884-A7C3-27892439A09C}"/>
              </a:ext>
            </a:extLst>
          </p:cNvPr>
          <p:cNvSpPr txBox="1"/>
          <p:nvPr/>
        </p:nvSpPr>
        <p:spPr>
          <a:xfrm>
            <a:off x="826783" y="416637"/>
            <a:ext cx="10538462" cy="2746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>
                <a:latin typeface="+mj-ea"/>
                <a:ea typeface="+mj-ea"/>
              </a:rPr>
              <a:t>모둠원과</a:t>
            </a:r>
            <a:r>
              <a:rPr lang="ko-KR" altLang="en-US" sz="6000" dirty="0">
                <a:latin typeface="+mj-ea"/>
                <a:ea typeface="+mj-ea"/>
              </a:rPr>
              <a:t> 서로 배려하고 협동하며</a:t>
            </a:r>
            <a:endParaRPr lang="en-US" altLang="ko-KR" sz="60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000" dirty="0">
                <a:latin typeface="+mj-ea"/>
                <a:ea typeface="+mj-ea"/>
              </a:rPr>
              <a:t>행복한 우리반을 만들어 보아요</a:t>
            </a:r>
            <a:r>
              <a:rPr lang="en-US" altLang="ko-KR" sz="6000" dirty="0">
                <a:latin typeface="+mj-ea"/>
                <a:ea typeface="+mj-ea"/>
              </a:rPr>
              <a:t>!</a:t>
            </a:r>
            <a:endParaRPr lang="ko-KR" altLang="en-US" sz="6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1547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77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우리 교실이 이런 모습이라면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997EED4E-62A1-4584-86F7-8F39ACB4174B}"/>
              </a:ext>
            </a:extLst>
          </p:cNvPr>
          <p:cNvGrpSpPr/>
          <p:nvPr/>
        </p:nvGrpSpPr>
        <p:grpSpPr>
          <a:xfrm>
            <a:off x="5284808" y="2125774"/>
            <a:ext cx="6171416" cy="4574326"/>
            <a:chOff x="7779815" y="3632862"/>
            <a:chExt cx="4216999" cy="3125689"/>
          </a:xfrm>
        </p:grpSpPr>
        <p:pic>
          <p:nvPicPr>
            <p:cNvPr id="19" name="그림 18" descr="가구, 테이블, 의자, 책상이(가) 표시된 사진&#10;&#10;자동 생성된 설명">
              <a:extLst>
                <a:ext uri="{FF2B5EF4-FFF2-40B4-BE49-F238E27FC236}">
                  <a16:creationId xmlns:a16="http://schemas.microsoft.com/office/drawing/2014/main" id="{2AA00E59-B44E-4A58-B38E-597623F55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73" t="37772" r="14728" b="16417"/>
            <a:stretch/>
          </p:blipFill>
          <p:spPr>
            <a:xfrm rot="5122554">
              <a:off x="8489375" y="3931819"/>
              <a:ext cx="1295401" cy="2247900"/>
            </a:xfrm>
            <a:prstGeom prst="rect">
              <a:avLst/>
            </a:prstGeom>
          </p:spPr>
        </p:pic>
        <p:pic>
          <p:nvPicPr>
            <p:cNvPr id="20" name="그림 19" descr="가구, 테이블, 의자, 책상이(가) 표시된 사진&#10;&#10;자동 생성된 설명">
              <a:extLst>
                <a:ext uri="{FF2B5EF4-FFF2-40B4-BE49-F238E27FC236}">
                  <a16:creationId xmlns:a16="http://schemas.microsoft.com/office/drawing/2014/main" id="{7123A3D3-8661-450C-B33C-E99928133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73" t="37772" r="14728" b="16417"/>
            <a:stretch/>
          </p:blipFill>
          <p:spPr>
            <a:xfrm>
              <a:off x="10340965" y="3632862"/>
              <a:ext cx="1295401" cy="2247900"/>
            </a:xfrm>
            <a:prstGeom prst="rect">
              <a:avLst/>
            </a:prstGeom>
          </p:spPr>
        </p:pic>
        <p:pic>
          <p:nvPicPr>
            <p:cNvPr id="21" name="그림 20" descr="가구, 테이블, 의자, 책상이(가) 표시된 사진&#10;&#10;자동 생성된 설명">
              <a:extLst>
                <a:ext uri="{FF2B5EF4-FFF2-40B4-BE49-F238E27FC236}">
                  <a16:creationId xmlns:a16="http://schemas.microsoft.com/office/drawing/2014/main" id="{96E3FF27-62D4-4F6F-9E8D-D4587BB04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5" t="48931" r="49383" b="11992"/>
            <a:stretch/>
          </p:blipFill>
          <p:spPr>
            <a:xfrm>
              <a:off x="7779815" y="4195607"/>
              <a:ext cx="2125785" cy="1917481"/>
            </a:xfrm>
            <a:prstGeom prst="rect">
              <a:avLst/>
            </a:prstGeom>
          </p:spPr>
        </p:pic>
        <p:pic>
          <p:nvPicPr>
            <p:cNvPr id="22" name="그림 21" descr="장난감이(가) 표시된 사진&#10;&#10;자동 생성된 설명">
              <a:extLst>
                <a:ext uri="{FF2B5EF4-FFF2-40B4-BE49-F238E27FC236}">
                  <a16:creationId xmlns:a16="http://schemas.microsoft.com/office/drawing/2014/main" id="{98152FEB-15E9-4CAE-BCE8-DF1518C14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6" t="49764" r="18484"/>
            <a:stretch/>
          </p:blipFill>
          <p:spPr>
            <a:xfrm>
              <a:off x="7982838" y="4293494"/>
              <a:ext cx="3438304" cy="2465057"/>
            </a:xfrm>
            <a:prstGeom prst="rect">
              <a:avLst/>
            </a:prstGeom>
          </p:spPr>
        </p:pic>
        <p:pic>
          <p:nvPicPr>
            <p:cNvPr id="23" name="그림 22" descr="가구, 테이블, 의자, 책상이(가) 표시된 사진&#10;&#10;자동 생성된 설명">
              <a:extLst>
                <a:ext uri="{FF2B5EF4-FFF2-40B4-BE49-F238E27FC236}">
                  <a16:creationId xmlns:a16="http://schemas.microsoft.com/office/drawing/2014/main" id="{F875487A-74C8-441E-B179-D06539958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5" t="48931" r="49383" b="11992"/>
            <a:stretch/>
          </p:blipFill>
          <p:spPr>
            <a:xfrm>
              <a:off x="9871029" y="4514161"/>
              <a:ext cx="2125785" cy="1917481"/>
            </a:xfrm>
            <a:prstGeom prst="rect">
              <a:avLst/>
            </a:prstGeom>
          </p:spPr>
        </p:pic>
      </p:grpSp>
      <p:pic>
        <p:nvPicPr>
          <p:cNvPr id="25" name="그림 24" descr="장난감, 인형, 시계, 그리기이(가) 표시된 사진&#10;&#10;자동 생성된 설명">
            <a:extLst>
              <a:ext uri="{FF2B5EF4-FFF2-40B4-BE49-F238E27FC236}">
                <a16:creationId xmlns:a16="http://schemas.microsoft.com/office/drawing/2014/main" id="{7A522E6A-5E45-4615-8E03-90D13C3A6F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4"/>
          <a:stretch/>
        </p:blipFill>
        <p:spPr>
          <a:xfrm>
            <a:off x="538192" y="971545"/>
            <a:ext cx="2294839" cy="4610365"/>
          </a:xfrm>
          <a:prstGeom prst="rect">
            <a:avLst/>
          </a:prstGeom>
        </p:spPr>
      </p:pic>
      <p:pic>
        <p:nvPicPr>
          <p:cNvPr id="5" name="그림 4" descr="장난감, 인형, 시계, 그리기이(가) 표시된 사진&#10;&#10;자동 생성된 설명">
            <a:extLst>
              <a:ext uri="{FF2B5EF4-FFF2-40B4-BE49-F238E27FC236}">
                <a16:creationId xmlns:a16="http://schemas.microsoft.com/office/drawing/2014/main" id="{8DB88EE9-1AAD-431D-90F0-B5ABA0841CF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8"/>
          <a:stretch/>
        </p:blipFill>
        <p:spPr>
          <a:xfrm>
            <a:off x="2183212" y="1334851"/>
            <a:ext cx="2938474" cy="58404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C99E3BE-36B3-4858-BC62-21A98C6420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7" y="4635443"/>
            <a:ext cx="1915639" cy="191563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11FBB73-FF6E-49DF-A82F-313C161C91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7862">
            <a:off x="2012146" y="3499043"/>
            <a:ext cx="925666" cy="9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DA0F0E6-0E03-4EB1-BE82-C90441482152}"/>
              </a:ext>
            </a:extLst>
          </p:cNvPr>
          <p:cNvSpPr/>
          <p:nvPr/>
        </p:nvSpPr>
        <p:spPr>
          <a:xfrm>
            <a:off x="397565" y="1428858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77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내가 꿈꾸는 우리반의 모습은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07E4DC-F264-4DDD-AA4C-66F395F0EBE4}"/>
              </a:ext>
            </a:extLst>
          </p:cNvPr>
          <p:cNvSpPr txBox="1"/>
          <p:nvPr/>
        </p:nvSpPr>
        <p:spPr>
          <a:xfrm>
            <a:off x="3062167" y="1618418"/>
            <a:ext cx="6067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내가 꿈꾸는 우리반의 모습을 그려봅시다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5" name="그림 4" descr="창문, 그리기이(가) 표시된 사진&#10;&#10;자동 생성된 설명">
            <a:extLst>
              <a:ext uri="{FF2B5EF4-FFF2-40B4-BE49-F238E27FC236}">
                <a16:creationId xmlns:a16="http://schemas.microsoft.com/office/drawing/2014/main" id="{A94C3BB2-A3C5-4DC4-839B-F7578F1067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" y="2651387"/>
            <a:ext cx="5093076" cy="3610604"/>
          </a:xfrm>
          <a:prstGeom prst="rect">
            <a:avLst/>
          </a:prstGeom>
        </p:spPr>
      </p:pic>
      <p:pic>
        <p:nvPicPr>
          <p:cNvPr id="14" name="그림 13" descr="그리기이(가) 표시된 사진&#10;&#10;자동 생성된 설명">
            <a:extLst>
              <a:ext uri="{FF2B5EF4-FFF2-40B4-BE49-F238E27FC236}">
                <a16:creationId xmlns:a16="http://schemas.microsoft.com/office/drawing/2014/main" id="{677C295B-15D5-43F8-A4C0-C83A706BC4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43" y="2645991"/>
            <a:ext cx="5093076" cy="3610604"/>
          </a:xfrm>
          <a:prstGeom prst="rect">
            <a:avLst/>
          </a:prstGeom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ABBA4FAA-45B7-4900-B206-27ACCCBFD760}"/>
              </a:ext>
            </a:extLst>
          </p:cNvPr>
          <p:cNvSpPr txBox="1">
            <a:spLocks/>
          </p:cNvSpPr>
          <p:nvPr/>
        </p:nvSpPr>
        <p:spPr>
          <a:xfrm>
            <a:off x="4837664" y="4103579"/>
            <a:ext cx="2516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700" dirty="0">
                <a:solidFill>
                  <a:srgbClr val="A8D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8700" dirty="0">
              <a:solidFill>
                <a:srgbClr val="A8D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25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DA0F0E6-0E03-4EB1-BE82-C90441482152}"/>
              </a:ext>
            </a:extLst>
          </p:cNvPr>
          <p:cNvSpPr/>
          <p:nvPr/>
        </p:nvSpPr>
        <p:spPr>
          <a:xfrm>
            <a:off x="397565" y="142142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77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내가 꿈꾸는 우리반의 모습은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07E4DC-F264-4DDD-AA4C-66F395F0EBE4}"/>
              </a:ext>
            </a:extLst>
          </p:cNvPr>
          <p:cNvSpPr txBox="1"/>
          <p:nvPr/>
        </p:nvSpPr>
        <p:spPr>
          <a:xfrm>
            <a:off x="3240905" y="1610982"/>
            <a:ext cx="5710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모둠 친구들이 그린 그림을 살펴봅시다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18" name="그림 17" descr="시계이(가) 표시된 사진&#10;&#10;자동 생성된 설명">
            <a:extLst>
              <a:ext uri="{FF2B5EF4-FFF2-40B4-BE49-F238E27FC236}">
                <a16:creationId xmlns:a16="http://schemas.microsoft.com/office/drawing/2014/main" id="{ACC446BC-2EF8-4352-81B2-CDAB45AC3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64" y="2323276"/>
            <a:ext cx="5683689" cy="5683689"/>
          </a:xfrm>
          <a:prstGeom prst="rect">
            <a:avLst/>
          </a:prstGeom>
        </p:spPr>
      </p:pic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7A5E862-5E00-4FA7-9B36-29E310A77F19}"/>
              </a:ext>
            </a:extLst>
          </p:cNvPr>
          <p:cNvSpPr/>
          <p:nvPr/>
        </p:nvSpPr>
        <p:spPr>
          <a:xfrm>
            <a:off x="3664469" y="2714936"/>
            <a:ext cx="4992611" cy="3827686"/>
          </a:xfrm>
          <a:prstGeom prst="wedgeEllipseCallout">
            <a:avLst>
              <a:gd name="adj1" fmla="val 55044"/>
              <a:gd name="adj2" fmla="val 40128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내가 그린 그림과</a:t>
            </a:r>
            <a:endParaRPr lang="en-US" altLang="ko-KR" sz="3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친구들이 그린 그림의</a:t>
            </a:r>
            <a:endParaRPr lang="en-US" altLang="ko-KR" sz="3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tx1"/>
                </a:solidFill>
              </a:rPr>
              <a:t>공통점은 무엇인가요</a:t>
            </a:r>
            <a:r>
              <a:rPr lang="en-US" altLang="ko-KR" sz="3200" b="1" dirty="0">
                <a:solidFill>
                  <a:schemeClr val="tx1"/>
                </a:solidFill>
              </a:rPr>
              <a:t>?</a:t>
            </a:r>
            <a:r>
              <a:rPr lang="ko-KR" altLang="en-US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0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6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우리반에 필요한 역할은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7922107-AE6E-403B-9809-FE0C2E0C7A12}"/>
              </a:ext>
            </a:extLst>
          </p:cNvPr>
          <p:cNvSpPr/>
          <p:nvPr/>
        </p:nvSpPr>
        <p:spPr>
          <a:xfrm>
            <a:off x="397565" y="1421421"/>
            <a:ext cx="11396869" cy="15830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0A38E-818B-4485-8F1B-2E438EE86633}"/>
              </a:ext>
            </a:extLst>
          </p:cNvPr>
          <p:cNvSpPr txBox="1"/>
          <p:nvPr/>
        </p:nvSpPr>
        <p:spPr>
          <a:xfrm>
            <a:off x="1746111" y="1523898"/>
            <a:ext cx="8699818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dirty="0"/>
              <a:t>모두가 원하는 우리반이 되기 위해 어떤 역할이 필요할까요</a:t>
            </a:r>
            <a:r>
              <a:rPr lang="en-US" altLang="ko-KR" sz="3200" dirty="0"/>
              <a:t>?</a:t>
            </a:r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그린 그림의 빈 공간에 </a:t>
            </a:r>
            <a:r>
              <a:rPr lang="ko-KR" altLang="en-US" sz="3200" dirty="0" err="1"/>
              <a:t>포스트잇을</a:t>
            </a:r>
            <a:r>
              <a:rPr lang="ko-KR" altLang="en-US" sz="3200" dirty="0"/>
              <a:t> 붙이고 글로 적어봅시다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5CFDEEA-1F6B-4239-B9EC-FF963EB48E69}"/>
              </a:ext>
            </a:extLst>
          </p:cNvPr>
          <p:cNvSpPr/>
          <p:nvPr/>
        </p:nvSpPr>
        <p:spPr>
          <a:xfrm>
            <a:off x="4499427" y="3327123"/>
            <a:ext cx="3193144" cy="3193144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&lt; </a:t>
            </a:r>
            <a:r>
              <a:rPr lang="ko-KR" altLang="en-US" sz="3200" b="1" dirty="0">
                <a:solidFill>
                  <a:schemeClr val="tx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예시 </a:t>
            </a:r>
            <a:r>
              <a:rPr lang="en-US" altLang="ko-KR" sz="3200" b="1" dirty="0">
                <a:solidFill>
                  <a:schemeClr val="tx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tx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쉬는 시간에 칠판 닦기</a:t>
            </a: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err="1">
                <a:solidFill>
                  <a:schemeClr val="tx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청소도구함</a:t>
            </a:r>
            <a:r>
              <a:rPr lang="ko-KR" altLang="en-US" sz="3200" b="1" dirty="0">
                <a:solidFill>
                  <a:schemeClr val="tx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정리하기</a:t>
            </a: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35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C2BC28D-240B-48E2-B33B-799F602C7DC0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6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우리반에 필요한 역할은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pic>
        <p:nvPicPr>
          <p:cNvPr id="12" name="그림 11" descr="컴퓨터이(가) 표시된 사진&#10;&#10;자동 생성된 설명">
            <a:extLst>
              <a:ext uri="{FF2B5EF4-FFF2-40B4-BE49-F238E27FC236}">
                <a16:creationId xmlns:a16="http://schemas.microsoft.com/office/drawing/2014/main" id="{7D444F3F-7019-4ECE-AEE8-A270CD38B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1432874"/>
            <a:ext cx="9680792" cy="33826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45EFBA-DAA3-46FB-922D-E5A5DC21D4E7}"/>
              </a:ext>
            </a:extLst>
          </p:cNvPr>
          <p:cNvSpPr txBox="1"/>
          <p:nvPr/>
        </p:nvSpPr>
        <p:spPr>
          <a:xfrm>
            <a:off x="2669456" y="5075902"/>
            <a:ext cx="6853158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lnSpc>
                <a:spcPct val="130000"/>
              </a:lnSpc>
              <a:buFontTx/>
              <a:buChar char="-"/>
            </a:pPr>
            <a:r>
              <a:rPr lang="ko-KR" altLang="en-US" sz="3200" dirty="0" err="1"/>
              <a:t>포스트잇에</a:t>
            </a:r>
            <a:r>
              <a:rPr lang="ko-KR" altLang="en-US" sz="3200" dirty="0"/>
              <a:t> 적은 내용을 칠판에 붙여봅시다</a:t>
            </a:r>
            <a:r>
              <a:rPr lang="en-US" altLang="ko-KR" sz="3200" dirty="0"/>
              <a:t>.</a:t>
            </a:r>
          </a:p>
          <a:p>
            <a:pPr marL="457200" indent="-457200" algn="ctr">
              <a:lnSpc>
                <a:spcPct val="130000"/>
              </a:lnSpc>
              <a:buFontTx/>
              <a:buChar char="-"/>
            </a:pPr>
            <a:r>
              <a:rPr lang="ko-KR" altLang="en-US" sz="3200" dirty="0"/>
              <a:t>우리반에 필요한 역할을 정리해봅시다</a:t>
            </a:r>
            <a:r>
              <a:rPr lang="en-US" altLang="ko-KR" sz="3200" dirty="0"/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3406C68-3108-460B-8DF6-061CC8C37A37}"/>
              </a:ext>
            </a:extLst>
          </p:cNvPr>
          <p:cNvSpPr/>
          <p:nvPr/>
        </p:nvSpPr>
        <p:spPr>
          <a:xfrm>
            <a:off x="2519031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D847308-5D33-4CC6-8B86-B244325FB28D}"/>
              </a:ext>
            </a:extLst>
          </p:cNvPr>
          <p:cNvSpPr/>
          <p:nvPr/>
        </p:nvSpPr>
        <p:spPr>
          <a:xfrm>
            <a:off x="3178662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B72EC66-1ABA-438E-861C-9643787BB73D}"/>
              </a:ext>
            </a:extLst>
          </p:cNvPr>
          <p:cNvSpPr/>
          <p:nvPr/>
        </p:nvSpPr>
        <p:spPr>
          <a:xfrm>
            <a:off x="3838293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52E2788-E5C1-4FBD-AA8D-2D0C8259FE86}"/>
              </a:ext>
            </a:extLst>
          </p:cNvPr>
          <p:cNvSpPr/>
          <p:nvPr/>
        </p:nvSpPr>
        <p:spPr>
          <a:xfrm>
            <a:off x="4497924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3D1AA5D-7D0A-4605-8C5D-56C10F558BCF}"/>
              </a:ext>
            </a:extLst>
          </p:cNvPr>
          <p:cNvSpPr/>
          <p:nvPr/>
        </p:nvSpPr>
        <p:spPr>
          <a:xfrm>
            <a:off x="5157555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A530FF7-CA3E-4294-85DD-A56C2BDB053E}"/>
              </a:ext>
            </a:extLst>
          </p:cNvPr>
          <p:cNvSpPr/>
          <p:nvPr/>
        </p:nvSpPr>
        <p:spPr>
          <a:xfrm>
            <a:off x="5817186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743AA3F-BC22-4247-9854-6D465654E594}"/>
              </a:ext>
            </a:extLst>
          </p:cNvPr>
          <p:cNvSpPr/>
          <p:nvPr/>
        </p:nvSpPr>
        <p:spPr>
          <a:xfrm>
            <a:off x="6476817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156A1F6-7AEE-4588-B338-16FECB6347E5}"/>
              </a:ext>
            </a:extLst>
          </p:cNvPr>
          <p:cNvSpPr/>
          <p:nvPr/>
        </p:nvSpPr>
        <p:spPr>
          <a:xfrm>
            <a:off x="7136448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CC05257-4D35-4DF4-9776-EE69BC270722}"/>
              </a:ext>
            </a:extLst>
          </p:cNvPr>
          <p:cNvSpPr/>
          <p:nvPr/>
        </p:nvSpPr>
        <p:spPr>
          <a:xfrm>
            <a:off x="7796079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A7F8542-E48F-4CFE-814F-035620ECA282}"/>
              </a:ext>
            </a:extLst>
          </p:cNvPr>
          <p:cNvSpPr/>
          <p:nvPr/>
        </p:nvSpPr>
        <p:spPr>
          <a:xfrm>
            <a:off x="8455710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7E81349-29D7-4392-A837-4FA111912EA0}"/>
              </a:ext>
            </a:extLst>
          </p:cNvPr>
          <p:cNvSpPr/>
          <p:nvPr/>
        </p:nvSpPr>
        <p:spPr>
          <a:xfrm>
            <a:off x="9115341" y="2611050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A8A8B6D-E67C-482F-85ED-AD9FA92D6440}"/>
              </a:ext>
            </a:extLst>
          </p:cNvPr>
          <p:cNvSpPr/>
          <p:nvPr/>
        </p:nvSpPr>
        <p:spPr>
          <a:xfrm>
            <a:off x="2519031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0F31B7F-125F-41D7-AACE-48B9923D1E0D}"/>
              </a:ext>
            </a:extLst>
          </p:cNvPr>
          <p:cNvSpPr/>
          <p:nvPr/>
        </p:nvSpPr>
        <p:spPr>
          <a:xfrm>
            <a:off x="3178662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BD0E585-605C-4F68-8503-BD2F48C3A975}"/>
              </a:ext>
            </a:extLst>
          </p:cNvPr>
          <p:cNvSpPr/>
          <p:nvPr/>
        </p:nvSpPr>
        <p:spPr>
          <a:xfrm>
            <a:off x="3838293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D570539-CF46-436B-93DF-4447DD49FFB6}"/>
              </a:ext>
            </a:extLst>
          </p:cNvPr>
          <p:cNvSpPr/>
          <p:nvPr/>
        </p:nvSpPr>
        <p:spPr>
          <a:xfrm>
            <a:off x="4497924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96F7517-18DF-47A3-B98D-0346A260BBE3}"/>
              </a:ext>
            </a:extLst>
          </p:cNvPr>
          <p:cNvSpPr/>
          <p:nvPr/>
        </p:nvSpPr>
        <p:spPr>
          <a:xfrm>
            <a:off x="5157555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4A158A3-FD3D-494E-AE36-97F274ABE79E}"/>
              </a:ext>
            </a:extLst>
          </p:cNvPr>
          <p:cNvSpPr/>
          <p:nvPr/>
        </p:nvSpPr>
        <p:spPr>
          <a:xfrm>
            <a:off x="5817186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AF2BD52-CCBF-41FB-8FB1-6C8269BEC9BE}"/>
              </a:ext>
            </a:extLst>
          </p:cNvPr>
          <p:cNvSpPr/>
          <p:nvPr/>
        </p:nvSpPr>
        <p:spPr>
          <a:xfrm>
            <a:off x="6476817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589465B-A29B-43E0-997B-9DE119259B44}"/>
              </a:ext>
            </a:extLst>
          </p:cNvPr>
          <p:cNvSpPr/>
          <p:nvPr/>
        </p:nvSpPr>
        <p:spPr>
          <a:xfrm>
            <a:off x="7136448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B427C4A-4013-4D7A-8AED-CFF2A17303D7}"/>
              </a:ext>
            </a:extLst>
          </p:cNvPr>
          <p:cNvSpPr/>
          <p:nvPr/>
        </p:nvSpPr>
        <p:spPr>
          <a:xfrm>
            <a:off x="7796079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A8789EF-967F-4277-836D-328737794BF1}"/>
              </a:ext>
            </a:extLst>
          </p:cNvPr>
          <p:cNvSpPr/>
          <p:nvPr/>
        </p:nvSpPr>
        <p:spPr>
          <a:xfrm>
            <a:off x="8455710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80D32A9-AD80-4B51-BE01-C6327115DC4A}"/>
              </a:ext>
            </a:extLst>
          </p:cNvPr>
          <p:cNvSpPr/>
          <p:nvPr/>
        </p:nvSpPr>
        <p:spPr>
          <a:xfrm>
            <a:off x="9115341" y="3264143"/>
            <a:ext cx="557628" cy="557628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solidFill>
                <a:schemeClr val="tx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D3B7A-C2DE-4DC7-90EF-433897F4D77F}"/>
              </a:ext>
            </a:extLst>
          </p:cNvPr>
          <p:cNvSpPr txBox="1"/>
          <p:nvPr/>
        </p:nvSpPr>
        <p:spPr>
          <a:xfrm>
            <a:off x="4615400" y="1773790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&lt;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우리반에 필요한 역할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&gt;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C2BC28D-240B-48E2-B33B-799F602C7DC0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6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우리반에 필요한 역할은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45EFBA-DAA3-46FB-922D-E5A5DC21D4E7}"/>
              </a:ext>
            </a:extLst>
          </p:cNvPr>
          <p:cNvSpPr txBox="1"/>
          <p:nvPr/>
        </p:nvSpPr>
        <p:spPr>
          <a:xfrm>
            <a:off x="1935288" y="5075902"/>
            <a:ext cx="8321509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lnSpc>
                <a:spcPct val="130000"/>
              </a:lnSpc>
              <a:buFontTx/>
              <a:buChar char="-"/>
            </a:pPr>
            <a:r>
              <a:rPr lang="ko-KR" altLang="en-US" sz="3200" dirty="0"/>
              <a:t>역할 지원서에 지원할 내용과 나의 다짐을 적어봅시다</a:t>
            </a:r>
            <a:r>
              <a:rPr lang="en-US" altLang="ko-KR" sz="3200" dirty="0"/>
              <a:t>.</a:t>
            </a:r>
          </a:p>
          <a:p>
            <a:pPr marL="457200" indent="-457200" algn="ctr">
              <a:lnSpc>
                <a:spcPct val="130000"/>
              </a:lnSpc>
              <a:buFontTx/>
              <a:buChar char="-"/>
            </a:pPr>
            <a:r>
              <a:rPr lang="ko-KR" altLang="en-US" sz="3200" dirty="0"/>
              <a:t>행복한 우리반을 위한 </a:t>
            </a:r>
            <a:r>
              <a:rPr lang="en-US" altLang="ko-KR" sz="3200" dirty="0"/>
              <a:t>1</a:t>
            </a:r>
            <a:r>
              <a:rPr lang="ko-KR" altLang="en-US" sz="3200" dirty="0"/>
              <a:t>인 </a:t>
            </a:r>
            <a:r>
              <a:rPr lang="en-US" altLang="ko-KR" sz="3200" dirty="0"/>
              <a:t>1</a:t>
            </a:r>
            <a:r>
              <a:rPr lang="ko-KR" altLang="en-US" sz="3200" dirty="0"/>
              <a:t>역할을 정해봅시다</a:t>
            </a:r>
            <a:r>
              <a:rPr lang="en-US" altLang="ko-KR" sz="3200" dirty="0"/>
              <a:t>.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4409B81E-E3D2-4D1D-9278-209C693DB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4">
            <a:off x="3827811" y="1557268"/>
            <a:ext cx="4536376" cy="3140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49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>
            <a:extLst>
              <a:ext uri="{FF2B5EF4-FFF2-40B4-BE49-F238E27FC236}">
                <a16:creationId xmlns:a16="http://schemas.microsoft.com/office/drawing/2014/main" id="{60B7AA0C-04FC-4727-B79A-E255FFA255E2}"/>
              </a:ext>
            </a:extLst>
          </p:cNvPr>
          <p:cNvSpPr/>
          <p:nvPr/>
        </p:nvSpPr>
        <p:spPr>
          <a:xfrm>
            <a:off x="2737510" y="2784875"/>
            <a:ext cx="481939" cy="481939"/>
          </a:xfrm>
          <a:prstGeom prst="ellipse">
            <a:avLst/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F225981B-6135-4B03-AD9B-B78DF3924653}"/>
              </a:ext>
            </a:extLst>
          </p:cNvPr>
          <p:cNvSpPr/>
          <p:nvPr/>
        </p:nvSpPr>
        <p:spPr>
          <a:xfrm>
            <a:off x="1045564" y="4323722"/>
            <a:ext cx="481939" cy="481939"/>
          </a:xfrm>
          <a:prstGeom prst="ellipse">
            <a:avLst/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BA8013D8-B384-4EE5-9147-AF26CD128A31}"/>
              </a:ext>
            </a:extLst>
          </p:cNvPr>
          <p:cNvSpPr/>
          <p:nvPr/>
        </p:nvSpPr>
        <p:spPr>
          <a:xfrm>
            <a:off x="3044154" y="4323722"/>
            <a:ext cx="481939" cy="481939"/>
          </a:xfrm>
          <a:prstGeom prst="ellipse">
            <a:avLst/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3483D0C-1140-4661-B511-1F07F4989C2F}"/>
              </a:ext>
            </a:extLst>
          </p:cNvPr>
          <p:cNvSpPr/>
          <p:nvPr/>
        </p:nvSpPr>
        <p:spPr>
          <a:xfrm>
            <a:off x="767948" y="2784875"/>
            <a:ext cx="481939" cy="481939"/>
          </a:xfrm>
          <a:prstGeom prst="ellipse">
            <a:avLst/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BF7177D-CE47-4FAD-BCBB-E4FD59EE435F}"/>
              </a:ext>
            </a:extLst>
          </p:cNvPr>
          <p:cNvSpPr/>
          <p:nvPr/>
        </p:nvSpPr>
        <p:spPr>
          <a:xfrm>
            <a:off x="397565" y="1428858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36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모둠 세우기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AE03B-2E80-4DC8-B90F-7B2B9E180F49}"/>
              </a:ext>
            </a:extLst>
          </p:cNvPr>
          <p:cNvSpPr txBox="1"/>
          <p:nvPr/>
        </p:nvSpPr>
        <p:spPr>
          <a:xfrm>
            <a:off x="1508856" y="1618418"/>
            <a:ext cx="9174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아래 주제 중 하나를 골라 이야기하고</a:t>
            </a:r>
            <a:r>
              <a:rPr lang="en-US" altLang="ko-KR" sz="3200" dirty="0"/>
              <a:t>, </a:t>
            </a:r>
            <a:r>
              <a:rPr lang="ko-KR" altLang="en-US" sz="3200" dirty="0"/>
              <a:t>모둠 이름을 정해봅시다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C7B9A3E-5E46-44C9-801A-EDA882772346}"/>
              </a:ext>
            </a:extLst>
          </p:cNvPr>
          <p:cNvSpPr/>
          <p:nvPr/>
        </p:nvSpPr>
        <p:spPr>
          <a:xfrm>
            <a:off x="397556" y="5282375"/>
            <a:ext cx="3405187" cy="1377432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400" b="1" dirty="0">
                <a:solidFill>
                  <a:schemeClr val="tx1"/>
                </a:solidFill>
              </a:rPr>
              <a:t>이름 뜻 소개하고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>
                <a:solidFill>
                  <a:schemeClr val="tx1"/>
                </a:solidFill>
              </a:rPr>
              <a:t>이름에서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2400" b="1" dirty="0">
                <a:solidFill>
                  <a:schemeClr val="tx1"/>
                </a:solidFill>
              </a:rPr>
              <a:t>글자 따서 모둠 이름 짓기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E58B01C2-3A36-4B1A-AFBB-591255FE6295}"/>
              </a:ext>
            </a:extLst>
          </p:cNvPr>
          <p:cNvSpPr/>
          <p:nvPr/>
        </p:nvSpPr>
        <p:spPr>
          <a:xfrm>
            <a:off x="4396658" y="5282375"/>
            <a:ext cx="3405187" cy="1377432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400" b="1" dirty="0">
                <a:solidFill>
                  <a:schemeClr val="tx1"/>
                </a:solidFill>
              </a:rPr>
              <a:t>좋아하는 계절 이야기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2400" b="1" dirty="0">
                <a:solidFill>
                  <a:schemeClr val="tx1"/>
                </a:solidFill>
              </a:rPr>
              <a:t>하고 모둠 이름 짓기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F91392D-04BF-4734-A5AD-7D2A83A0EBE5}"/>
              </a:ext>
            </a:extLst>
          </p:cNvPr>
          <p:cNvSpPr/>
          <p:nvPr/>
        </p:nvSpPr>
        <p:spPr>
          <a:xfrm>
            <a:off x="8395760" y="5282375"/>
            <a:ext cx="3405187" cy="1377432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2400" b="1" dirty="0">
                <a:solidFill>
                  <a:schemeClr val="tx1"/>
                </a:solidFill>
              </a:rPr>
              <a:t>3</a:t>
            </a:r>
            <a:r>
              <a:rPr lang="ko-KR" altLang="en-US" sz="2400" b="1" dirty="0">
                <a:solidFill>
                  <a:schemeClr val="tx1"/>
                </a:solidFill>
              </a:rPr>
              <a:t>월 하면 떠오르는 것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2400" b="1" dirty="0">
                <a:solidFill>
                  <a:schemeClr val="tx1"/>
                </a:solidFill>
              </a:rPr>
              <a:t>이야기하고 모둠 이름 짓기</a:t>
            </a:r>
          </a:p>
        </p:txBody>
      </p:sp>
      <p:pic>
        <p:nvPicPr>
          <p:cNvPr id="5" name="그림 4" descr="방이(가) 표시된 사진&#10;&#10;자동 생성된 설명">
            <a:extLst>
              <a:ext uri="{FF2B5EF4-FFF2-40B4-BE49-F238E27FC236}">
                <a16:creationId xmlns:a16="http://schemas.microsoft.com/office/drawing/2014/main" id="{AC0E6C10-BC26-49BE-9258-B450CDBE8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6" y="2591038"/>
            <a:ext cx="2438406" cy="2438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419F7-19FF-426D-9BCC-E1DFC62ECEFB}"/>
              </a:ext>
            </a:extLst>
          </p:cNvPr>
          <p:cNvSpPr txBox="1"/>
          <p:nvPr/>
        </p:nvSpPr>
        <p:spPr>
          <a:xfrm>
            <a:off x="767948" y="2784875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하림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A2D380-C3BA-42F0-9174-68ABFBDCAE5D}"/>
              </a:ext>
            </a:extLst>
          </p:cNvPr>
          <p:cNvSpPr txBox="1"/>
          <p:nvPr/>
        </p:nvSpPr>
        <p:spPr>
          <a:xfrm>
            <a:off x="2786205" y="2784875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하영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1FBC4F-B25F-4415-9C40-5E7056048533}"/>
              </a:ext>
            </a:extLst>
          </p:cNvPr>
          <p:cNvSpPr txBox="1"/>
          <p:nvPr/>
        </p:nvSpPr>
        <p:spPr>
          <a:xfrm>
            <a:off x="767948" y="4312388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준호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999E30-BDE9-484F-A4CE-6C1ECEB86AEF}"/>
              </a:ext>
            </a:extLst>
          </p:cNvPr>
          <p:cNvSpPr txBox="1"/>
          <p:nvPr/>
        </p:nvSpPr>
        <p:spPr>
          <a:xfrm>
            <a:off x="2786205" y="431238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/>
              <a:t>지호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5D0C08-6321-41D3-B1A0-9B2B1130B127}"/>
              </a:ext>
            </a:extLst>
          </p:cNvPr>
          <p:cNvSpPr txBox="1"/>
          <p:nvPr/>
        </p:nvSpPr>
        <p:spPr>
          <a:xfrm>
            <a:off x="1381270" y="3518961"/>
            <a:ext cx="14734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ko-KR" altLang="en-US" sz="3200" b="1" dirty="0" err="1"/>
              <a:t>하하호호</a:t>
            </a:r>
            <a:endParaRPr lang="ko-KR" altLang="en-US" sz="3200" b="1" dirty="0"/>
          </a:p>
        </p:txBody>
      </p:sp>
      <p:sp>
        <p:nvSpPr>
          <p:cNvPr id="12" name="액자 11">
            <a:extLst>
              <a:ext uri="{FF2B5EF4-FFF2-40B4-BE49-F238E27FC236}">
                <a16:creationId xmlns:a16="http://schemas.microsoft.com/office/drawing/2014/main" id="{80ECFB55-D17D-4D20-87B2-B15792B91469}"/>
              </a:ext>
            </a:extLst>
          </p:cNvPr>
          <p:cNvSpPr/>
          <p:nvPr/>
        </p:nvSpPr>
        <p:spPr>
          <a:xfrm>
            <a:off x="1181457" y="3445141"/>
            <a:ext cx="1838179" cy="748473"/>
          </a:xfrm>
          <a:prstGeom prst="frame">
            <a:avLst/>
          </a:prstGeom>
          <a:solidFill>
            <a:srgbClr val="A8DC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085E3C7E-06D0-4294-942C-CB4661CFE4E7}"/>
              </a:ext>
            </a:extLst>
          </p:cNvPr>
          <p:cNvSpPr/>
          <p:nvPr/>
        </p:nvSpPr>
        <p:spPr>
          <a:xfrm>
            <a:off x="9698528" y="3416594"/>
            <a:ext cx="1011140" cy="1011136"/>
          </a:xfrm>
          <a:prstGeom prst="ellipse">
            <a:avLst/>
          </a:prstGeom>
          <a:solidFill>
            <a:srgbClr val="E7FF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</a:rPr>
              <a:t>3</a:t>
            </a:r>
            <a:r>
              <a:rPr lang="ko-KR" altLang="en-US" sz="2800" b="1" dirty="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15F9B52D-74BC-4E9F-949B-10A0849B2869}"/>
              </a:ext>
            </a:extLst>
          </p:cNvPr>
          <p:cNvSpPr/>
          <p:nvPr/>
        </p:nvSpPr>
        <p:spPr>
          <a:xfrm>
            <a:off x="8863272" y="2556446"/>
            <a:ext cx="938398" cy="93839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21F42630-EECC-405E-91C5-0E4276B04394}"/>
              </a:ext>
            </a:extLst>
          </p:cNvPr>
          <p:cNvSpPr/>
          <p:nvPr/>
        </p:nvSpPr>
        <p:spPr>
          <a:xfrm>
            <a:off x="8395760" y="3559906"/>
            <a:ext cx="938398" cy="93839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985D5915-3C8C-47B0-AB46-6072E37C0A1F}"/>
              </a:ext>
            </a:extLst>
          </p:cNvPr>
          <p:cNvSpPr/>
          <p:nvPr/>
        </p:nvSpPr>
        <p:spPr>
          <a:xfrm>
            <a:off x="9147846" y="4395923"/>
            <a:ext cx="641434" cy="641430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2FB4BF24-2137-4B08-964A-F3BBDE7DC693}"/>
              </a:ext>
            </a:extLst>
          </p:cNvPr>
          <p:cNvSpPr/>
          <p:nvPr/>
        </p:nvSpPr>
        <p:spPr>
          <a:xfrm>
            <a:off x="11068332" y="3395143"/>
            <a:ext cx="938398" cy="938394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CA7D4784-53FA-4518-AA4F-1BA8EFC2507F}"/>
              </a:ext>
            </a:extLst>
          </p:cNvPr>
          <p:cNvSpPr/>
          <p:nvPr/>
        </p:nvSpPr>
        <p:spPr>
          <a:xfrm>
            <a:off x="9948645" y="2589523"/>
            <a:ext cx="641434" cy="641430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A77036F0-CB53-4C72-9742-95DC025C95B8}"/>
              </a:ext>
            </a:extLst>
          </p:cNvPr>
          <p:cNvSpPr/>
          <p:nvPr/>
        </p:nvSpPr>
        <p:spPr>
          <a:xfrm>
            <a:off x="10706918" y="2808779"/>
            <a:ext cx="641434" cy="641430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AFEA0941-0DD5-4E9A-9017-655E715B933B}"/>
              </a:ext>
            </a:extLst>
          </p:cNvPr>
          <p:cNvSpPr/>
          <p:nvPr/>
        </p:nvSpPr>
        <p:spPr>
          <a:xfrm>
            <a:off x="10782618" y="4388014"/>
            <a:ext cx="641434" cy="641430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3ADD5A15-693B-471B-9002-7F9E5A59160D}"/>
              </a:ext>
            </a:extLst>
          </p:cNvPr>
          <p:cNvSpPr/>
          <p:nvPr/>
        </p:nvSpPr>
        <p:spPr>
          <a:xfrm>
            <a:off x="9987938" y="4562033"/>
            <a:ext cx="641434" cy="641430"/>
          </a:xfrm>
          <a:prstGeom prst="ellipse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201634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먼저 생각해보아요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867C1B2C-F768-403F-9CDF-03DCAEDC28D9}"/>
              </a:ext>
            </a:extLst>
          </p:cNvPr>
          <p:cNvSpPr/>
          <p:nvPr/>
        </p:nvSpPr>
        <p:spPr>
          <a:xfrm>
            <a:off x="397565" y="1479286"/>
            <a:ext cx="5433131" cy="850547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BF522C-BE6C-49FA-8DED-083293319945}"/>
              </a:ext>
            </a:extLst>
          </p:cNvPr>
          <p:cNvSpPr txBox="1"/>
          <p:nvPr/>
        </p:nvSpPr>
        <p:spPr>
          <a:xfrm>
            <a:off x="848661" y="1534476"/>
            <a:ext cx="4564070" cy="689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3200" b="1" dirty="0"/>
              <a:t>Q. </a:t>
            </a:r>
            <a:r>
              <a:rPr lang="ko-KR" altLang="en-US" sz="3200" b="1" dirty="0"/>
              <a:t>교실놀이는 왜 하는 걸까요</a:t>
            </a:r>
            <a:r>
              <a:rPr lang="en-US" altLang="ko-KR" sz="3200" b="1" dirty="0"/>
              <a:t>?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A6FEBDA-DC1C-4FCB-8938-C23A992E72C2}"/>
              </a:ext>
            </a:extLst>
          </p:cNvPr>
          <p:cNvSpPr/>
          <p:nvPr/>
        </p:nvSpPr>
        <p:spPr>
          <a:xfrm>
            <a:off x="6361306" y="1479287"/>
            <a:ext cx="5433131" cy="85054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0B1C41-7F5B-472D-BE3D-B8A9B054DE17}"/>
              </a:ext>
            </a:extLst>
          </p:cNvPr>
          <p:cNvSpPr txBox="1"/>
          <p:nvPr/>
        </p:nvSpPr>
        <p:spPr>
          <a:xfrm>
            <a:off x="6652367" y="1534476"/>
            <a:ext cx="4851008" cy="689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3200" b="1" dirty="0"/>
              <a:t>Q. </a:t>
            </a:r>
            <a:r>
              <a:rPr lang="ko-KR" altLang="en-US" sz="3200" b="1" dirty="0"/>
              <a:t>이기고 지는 것이 중요할까요</a:t>
            </a:r>
            <a:r>
              <a:rPr lang="en-US" altLang="ko-KR" sz="3200" b="1" dirty="0"/>
              <a:t>?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74CA304-F765-4660-9A2D-1B8868751635}"/>
              </a:ext>
            </a:extLst>
          </p:cNvPr>
          <p:cNvSpPr/>
          <p:nvPr/>
        </p:nvSpPr>
        <p:spPr>
          <a:xfrm>
            <a:off x="397565" y="2549105"/>
            <a:ext cx="5433131" cy="3316835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재미로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놀기 위해서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협동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존중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배려를 배우려고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6B17A6F-509E-4D45-BA18-F0B9B06ECB58}"/>
              </a:ext>
            </a:extLst>
          </p:cNvPr>
          <p:cNvSpPr/>
          <p:nvPr/>
        </p:nvSpPr>
        <p:spPr>
          <a:xfrm>
            <a:off x="6361304" y="2549105"/>
            <a:ext cx="5433131" cy="3316835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이기는 것이 가장 중요하다</a:t>
            </a:r>
            <a:r>
              <a:rPr lang="en-US" altLang="ko-KR" sz="3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승패보다 중요한 것은 다 함께</a:t>
            </a:r>
            <a:endParaRPr lang="en-US" altLang="ko-KR" sz="32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3200" dirty="0">
                <a:solidFill>
                  <a:schemeClr val="tx1"/>
                </a:solidFill>
              </a:rPr>
              <a:t>   </a:t>
            </a:r>
            <a:r>
              <a:rPr lang="ko-KR" altLang="en-US" sz="3200" dirty="0">
                <a:solidFill>
                  <a:schemeClr val="tx1"/>
                </a:solidFill>
              </a:rPr>
              <a:t>협력하는 것이다</a:t>
            </a:r>
            <a:r>
              <a:rPr lang="en-US" altLang="ko-KR" sz="3200" dirty="0">
                <a:solidFill>
                  <a:schemeClr val="tx1"/>
                </a:solidFill>
              </a:rPr>
              <a:t>.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709287-9DCE-4AA4-BD53-59D0976D13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4481536"/>
            <a:ext cx="1384404" cy="138440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1C7FDBA-927A-47D5-AD0B-A6B55DA63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5" y="3524516"/>
            <a:ext cx="1384404" cy="1384404"/>
          </a:xfrm>
          <a:prstGeom prst="rect">
            <a:avLst/>
          </a:prstGeom>
        </p:spPr>
      </p:pic>
      <p:pic>
        <p:nvPicPr>
          <p:cNvPr id="20" name="그림 19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8D5CA332-39D1-4E7A-96E3-9F76BE0D4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421</Words>
  <Application>Microsoft Office PowerPoint</Application>
  <PresentationFormat>와이드스크린</PresentationFormat>
  <Paragraphs>77</Paragraphs>
  <Slides>13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나눔바른펜</vt:lpstr>
      <vt:lpstr>Arial</vt:lpstr>
      <vt:lpstr>나눔손글씨 느릿느릿체</vt:lpstr>
      <vt:lpstr>맑은 고딕</vt:lpstr>
      <vt:lpstr>Tmon몬소리 Black</vt:lpstr>
      <vt:lpstr>Office 테마</vt:lpstr>
      <vt:lpstr>PowerPoint 프레젠테이션</vt:lpstr>
      <vt:lpstr>우리 교실이 이런 모습이라면?</vt:lpstr>
      <vt:lpstr>내가 꿈꾸는 우리반의 모습은?</vt:lpstr>
      <vt:lpstr>내가 꿈꾸는 우리반의 모습은?</vt:lpstr>
      <vt:lpstr>우리반에 필요한 역할은?</vt:lpstr>
      <vt:lpstr>우리반에 필요한 역할은?</vt:lpstr>
      <vt:lpstr>우리반에 필요한 역할은?</vt:lpstr>
      <vt:lpstr>모둠 세우기</vt:lpstr>
      <vt:lpstr>먼저 생각해보아요!</vt:lpstr>
      <vt:lpstr>모둠 대항 아이엠그라운드</vt:lpstr>
      <vt:lpstr>놀이를 마치며</vt:lpstr>
      <vt:lpstr>놀이를 마치며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HYEONJI</dc:creator>
  <cp:lastModifiedBy>KIM HYEONJI</cp:lastModifiedBy>
  <cp:revision>61</cp:revision>
  <dcterms:created xsi:type="dcterms:W3CDTF">2020-02-05T12:10:51Z</dcterms:created>
  <dcterms:modified xsi:type="dcterms:W3CDTF">2020-02-16T16:00:12Z</dcterms:modified>
</cp:coreProperties>
</file>