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83" r:id="rId2"/>
    <p:sldMasterId id="2147483695" r:id="rId3"/>
    <p:sldMasterId id="2147483707" r:id="rId4"/>
    <p:sldMasterId id="2147483719" r:id="rId5"/>
    <p:sldMasterId id="2147483724" r:id="rId6"/>
  </p:sldMasterIdLst>
  <p:sldIdLst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3DB70B-DE0D-0542-81A9-714B79133A10}">
          <p14:sldIdLst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C1C"/>
    <a:srgbClr val="A16926"/>
    <a:srgbClr val="C1370C"/>
    <a:srgbClr val="F4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2"/>
    <p:restoredTop sz="94689"/>
  </p:normalViewPr>
  <p:slideViewPr>
    <p:cSldViewPr snapToGrid="0" snapToObjects="1">
      <p:cViewPr>
        <p:scale>
          <a:sx n="106" d="100"/>
          <a:sy n="106" d="100"/>
        </p:scale>
        <p:origin x="164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EFBC01-0557-A446-B121-0CAF26944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CF26FAA-3BB5-E94F-9E18-B216F7E35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765A1E-310C-F748-B3C9-3838CA29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4579BC-8C21-7944-81A0-41F1914E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33D062-91A9-FF49-B7B9-9FD4A02F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90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FCD4-6EF5-EE42-8266-D4884FCE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895D62-DC6F-5B41-A732-1FB2818F6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A1EBA3-1404-804F-A840-F2EB9A98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361A5E-3C9C-674B-AF22-01B980E8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C9AEC3-9C5C-6145-B873-77F9E607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8532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74C4D2E-391D-E04E-84C3-7E5153CA2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26F190-388E-564F-91C0-BE7180443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06DA8E-DB55-FD47-91D5-24AAC544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70ADCD-BAEB-4B43-B903-50B98F14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D0EE9-75C0-C44E-B736-4FA6F0FB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098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CB42A8-F4A9-C545-807B-74A793627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2FEA06-2257-9642-B296-F52A3860D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190410-D4C1-2541-A58E-8AAE9BF7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2786C6-FA7A-3649-B563-C2B2E701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B9EB62-7362-F247-A306-0DC44CC0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618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0BA27E-6C7E-0448-821E-1A4A1089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FAC1A9-796C-EA49-8281-ABEF2810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D4BE1B-C555-614D-85B1-06665293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0734F2-0664-AB40-A363-A55397EC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8DF613-B79A-0B47-82B6-5C62F71D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8606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89F48-DB70-EC4B-822E-CBEF9CD4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9B2D83-E2D1-D84E-989A-1EDFE118E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95BEA6-8688-BA40-97FD-DCA6CCCD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20B1B7-CF12-604B-AD4E-55209338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FEB4AE-7FDF-8544-9F66-D2C08760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922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9CBC0C-7B31-D84C-96CB-520A30DB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66EC2-5CA1-2344-9EC5-D7D1E7894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2F75AF-E6E5-444F-BDAB-D9FE6B5A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C7E041-96BE-0C4D-8EED-79C8B56F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A6F9D4-9D99-8447-AA9C-82AE7E88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BC2322-503A-A64F-AAD2-8A9A69C9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3999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899650-C0BE-EA40-9E0D-F1960BD9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3A5048-F0E9-FC42-90C1-4478067A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4EB7BC-7A72-5C42-A2D2-AF178B718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3795757-B890-EB45-8FA7-1DC5610B6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B7D11EB-B5B1-2C47-9A2B-C21B6E8EF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CBA05FF-B739-A343-A47D-F6C94B08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1DC0A2B-4B6D-124D-A2FB-A42734CD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032AC95-D558-EB4E-8D87-4AA6F84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6529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F086C6-1960-DB44-973F-D713A5B5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ED4E69-B99E-EA49-9B5D-6179FCDA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A3ED2B-B351-E644-820F-CF3B3301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1E6A9B2-CDE0-514B-BD16-5EB5D6AA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5508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4F633DE-BD14-AC4C-9716-F50EC96E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8B8594-24B3-164B-A088-21CA8E88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724F6B-B9A1-7446-A8E5-C14666D8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655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E0F3A-84AB-F34C-B231-3DDDBD60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276C54-BBC2-8440-8525-C71DB9C65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B5D4D5-71B6-F241-B817-17760D84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536E5F-21C3-B542-8F8C-AE89141A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4AEF761-6A86-4446-AB0A-3BB59727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62709D-AED0-FD40-9542-8E4470FF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773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5565A-70CF-7D4E-9CC7-B9D619A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CAD3ED-84CE-2A49-99B2-EB9AA3194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296DAC-4B1E-5942-A8D0-316405BE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083508-84F2-B24A-A821-C05BF3B3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4EC0B3-9299-DA42-98AD-AC22F4E3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46682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C8F386-E608-DA4C-A805-6FA8C358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3348E7E-E802-DF4A-99F9-2857AE0B6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C611FD-9750-AD40-888C-F661F5AE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9C82B1-511F-D448-A9A7-13581DD9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135946-F1E6-564B-9362-633994D3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19C9A4-8D9D-AE42-A8C2-11BFB048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661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67E0CA-AA06-F243-A36D-53DE84E4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B321F7-A71E-A349-A8C7-B173AE350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D98C65-EA41-ED45-9B8F-A3D6C589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07BB56-C772-A243-B2C9-2C6D21A4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7DB93-CE5E-7442-8F23-166B1190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8987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B6E8A0-69C4-A94E-92AD-8BC8F8DE5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28B835-7AF6-FF45-A458-7C0A441FC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68965-67C1-5744-BC67-CB47FA97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11F0E7-00CA-2649-B8EB-DB17C478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DEEE0-7184-634B-BF4F-3689F795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92728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3F34C-3783-334B-9AA4-822B025B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71B5D3D-A744-F64F-B7B7-68D08BE3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F26A30-AB8F-814D-988E-EA330DEE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66D0DA-C286-1E4C-9924-7578B3F4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DD3D58-B703-5747-AF36-FFDE1BBD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3257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54733-787F-9B40-8175-7AE37DBE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98B508-4885-0644-8885-2C276334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8BAA87-1D78-514E-8DD5-4936AB14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0B4427-6EAD-7D47-8F14-A9E2EABE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452A43-EDC9-744D-98DD-8D6CD272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6223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1E717-470D-774D-B152-E31EEAD9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6FDC48-5986-6643-A666-2768BCB9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71B13E-8D58-B943-B878-A3E7523A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48CE83-5555-CE4F-B5E1-AA0BF8A1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D60E72-4988-4240-9E31-5AE6BED4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5648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31D178-533E-6645-8ADB-5BBEF2C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B80D25-47DC-074D-8CD3-B17A7EE20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0FE54E-5F6C-2B43-9C0D-E06EC89E1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2862AE1-1EE3-EA45-B2AF-7965F6C8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22D00A-89DF-0A46-A603-624A38A1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6AD6FA-A833-7844-A2BA-8137AC13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7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69F8E1-F520-D343-8B5F-F130D49B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30A1F6-6665-4A4A-BFA7-21E5C49A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1165EC-55D9-424D-BC71-A91B37F0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30909FF-BFDA-FE4A-9520-9E81759D4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5D4C3BB-C7E9-234A-A16C-BECE80331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DF2787-79AA-DE46-8402-DA1A42BB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044D450-A5CD-F247-95CD-C3E241B9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279B70D-1316-7A4D-832C-E6FA8C6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001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E6E41D-BF56-7443-875D-041DE95D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52FEA2-103F-8145-8624-DCB699A2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899A04-BB0D-3945-8D77-0274615E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DE1627-1C17-E145-82B7-7B4C21A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01123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102763F-54CF-3A4F-8319-5BE37E70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DDE49A-536D-134B-B61B-02F85E0B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2A1CE4-53D3-2149-970F-4AC34B27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79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786AA-74DA-9D48-8589-CFC75BA9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CCB6E3-CE97-7F49-A93C-4D5457F4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B63C7D-BD72-0A4B-905A-62D73A55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1F31D8-9F7E-0B49-8FF1-B22FF781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B5214-B5DD-184F-AAAB-3E17214A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96799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A062EA-F7ED-FF41-99C8-838BDCDF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DB8134-8B2D-6C44-9B97-F1AAA6CB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215205-29DA-C043-8269-16434CB95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D48991-94C3-AD4B-9C3A-CEF146EC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033824-7001-E842-BDC9-AF22EE2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07590D-4B82-6449-9026-72B4721D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219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E5FA11-0496-E34D-A045-7407AEDA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B36FBA-F683-9146-9B66-178F184EF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449FE3-4C07-7448-92E0-1CEF7245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D981B4-362B-2E4B-B039-38666FBE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349BEF-CC4D-C14B-B944-C89C7198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C6B123-F374-5E43-980F-711ACB90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3698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5F339A-8E0F-3F46-8ACB-602766CB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CD22BB0-7E6D-6042-8979-65E12FC06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137605-8745-A740-A737-5C0FE43A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0AF44D-697F-6A4D-9A73-5D5794E9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BC21EA-E1BA-9440-B681-FC6BA40E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2419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AE86FD-676A-B747-B8A4-5FC4C3494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FB118A-8076-CF44-ADCF-F4096F581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09491-2525-9D4F-A4AD-90623BCC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7B6C8E-36F1-1847-8659-C8944335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0EC0C2-55B0-004C-9222-F0CE9C2F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113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4E6E4F-A075-814D-B02E-C463A35FE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48D170-724A-4E40-A820-F6BCFCC6F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70C43B-93D3-194D-9E66-C4F145FC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99D789-B2A0-154A-A50F-5A3C94F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1C6756-3031-7A48-8B5D-25C76084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9095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FFD3C5-0A3E-7E43-B4FB-FA9832B2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F44A74-9DBF-E34E-9C7F-0C3F28A2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EE1A89-E00B-2249-AE36-DB67613B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D2D0CE-E747-CC48-8B60-B31CEC55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96E929-08BA-C948-9357-7E61557A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14360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58DC77-337F-0F43-B49D-1F9AF1F2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6BE6D0-983D-944F-A189-29CD416C3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BA832-509E-D244-933C-5B75A79E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D4E832-6ED7-B541-B7E8-B29C561E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E4CB9-8F03-0047-9BD1-81541B81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042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349065-3103-C740-900B-AB205995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10C37B-C5DC-A74F-9262-DD33C7387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03C2A8-CDD1-0445-ACF4-C4F57E67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1DAE2C-018C-124C-A8E2-D3CE3B25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FFA13F-007C-9949-98F3-99AEE3BF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C696FA-5F90-2B4B-8618-93B47F45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9080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55F914-A583-3942-A4A1-17D8F392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0DC413-EA3B-F441-80C2-1F8AD738B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C18CF5-F049-A84D-950C-8E750F4D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678576-A651-CD48-B5F9-53B867B31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C838839-58FA-654D-A699-0E55286AE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57DB43E-BA01-134F-9F28-C97CEF4E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BB64C64-9A15-2F43-B42F-9E6A8B44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CA59BC-B591-224C-9475-3D186789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4816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39BDE-6BB5-3F44-B796-594D7FE1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7A6B30-E856-0C44-A241-55BBB2F1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8B20C9D-1100-C344-833C-D7E867BA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0C268D-D181-0D45-8FCE-C5D13CB7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524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EE45E-53CF-E64A-90DE-B19D9B48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BBDD87-A607-6840-A980-1B4BD9FCF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ADBD54F-E916-674E-AECD-E8FFDA7B8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4D5EA7-1E96-8147-A783-4DD77F0E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D6AFDF-45BE-2144-A03C-94A75F84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660480-0665-C245-875E-243F82DA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15514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40F7C1-1A05-C845-903B-9C1BCF56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BF34C2C-77BA-E444-B723-9D99A0EA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04A10B-BE74-1643-9F11-BFB86D09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55929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7BE115-CD07-B048-8223-7770A685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A53C42-57AB-EA4C-BCB6-26C00A36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EC0138-AF4C-4646-830E-E40434E5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04AEA0-005D-954A-A1EC-A6941E53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F9BD05-0854-9846-ACCA-5329C513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7536AB-0BCB-5349-B4DD-EF069EC2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0914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B8B93A-6CA2-0F48-9429-9498288C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DEEB42B-8EBF-464E-8260-66F2E5303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EA5B4B-30A0-BB4F-8F7A-1EC8DB41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1813EF-2947-154E-BD8D-056108F7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BC1C2B-6F7C-1D4B-B15A-92A98EC5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91A5C6-A57E-804E-A296-87BCFD33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66929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671B08-B647-1542-9857-8AAD2004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DE1143-6D49-824B-9195-9568CFF6A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864953-CE24-344E-8387-2CD9B846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13C7B6-72B6-F04E-B27A-E6E173C6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623C53-04BC-804A-BC00-ECD905D0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784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B8C5380-ED9A-1040-9538-B4102AD35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B740CC-6C38-9C42-B4B0-E7060850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C0A49B-83C9-254F-A89E-84CFACF0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5A4906-3970-8240-A4CC-248366E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E79C71-9F83-FB49-945C-BC5A488E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94746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03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bg>
      <p:bgPr>
        <a:blipFill dpi="0" rotWithShape="1">
          <a:blip r:embed="rId2">
            <a:alphaModFix amt="7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792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163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12D3-8D71-254B-BC38-11E9F6212CC7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B0C5-A10A-9B4E-BCC4-31705FD54FA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35519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9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3B3513-2E28-8942-A6C7-E988F38D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351432-CBB4-7D4D-8C75-B1BE878F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881EA1-686C-F04E-AD0D-A1498B2A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C1535B-C2F5-9149-BC79-CABCA2E03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FE58CF-11F1-0840-9EE8-03C002DF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6CC635-42E5-CD44-A6E2-99BAACC0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B5660C5-03D9-F248-A62B-146140BC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B66005-8385-DF4F-8673-BC3A19E2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76678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bg>
      <p:bgPr>
        <a:blipFill dpi="0" rotWithShape="1">
          <a:blip r:embed="rId2">
            <a:alphaModFix amt="7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458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45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670BE1-DB1F-6E4C-8544-8F43F3BA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5CAE98-82CB-594A-A217-47CA140F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94924B-940B-2149-95D7-2F50D262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B1D2C7-8A5B-A04E-948F-58C5F9BD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385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670BE1-DB1F-6E4C-8544-8F43F3BA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5CAE98-82CB-594A-A217-47CA140F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94924B-940B-2149-95D7-2F50D262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B1D2C7-8A5B-A04E-948F-58C5F9BD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9424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9B5BE7-87A4-E14E-A951-6631D26D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9822CDD-E557-A24E-B200-FDE3F46A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98A211-9B03-084E-A24A-CC747A0B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519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07D7C2-51DA-8747-B12E-9ED82AE5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EE85CE-D0C0-A645-8C38-060107AD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9F03846-68A6-E744-B268-CEB4A669F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D536DF-34DA-4146-8C09-FABDE132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29AD3B-67F9-5640-841C-737CC9D1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F350FB-69CD-604F-9B13-8842F0D3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435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D511F2-0D99-714E-8571-838D4EB3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3342A4-0427-4546-AC94-2C0431893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A3E264-AD38-974F-8F97-8B1CA8F3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D50670-95FC-8446-8402-4B5F41DF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75178B-D0A7-F447-9622-7401111C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F19D01-4F0D-2146-96F5-1628651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4434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960714F-6BAB-654E-8085-D0766CD3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8FEEF9-9B46-BF42-AB76-C1EE3B301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5896C6-5AEB-4E45-8144-3A5DC528C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44BE-4417-6643-9657-EF5FFEE02889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292B18-6F45-A94C-9AF5-AEA02D4F7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CED025-AAEF-914D-8908-1416A987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16E5-2F15-BE43-AC29-3972A0086CB7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5D6AF24-C201-BC47-8D7D-FAE8C8144D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3E63811-F846-E546-8176-0C9DA842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52B045-BAC1-724C-84A2-5BC21F814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9C3DD5-4DBE-454F-9263-56B16502A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2B2A-D13E-8543-8B7C-BBFC5549304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A7E014-6740-444F-89B5-0428747F4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67B3E6-D357-D74E-A48C-16F1042B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2769-4240-9A4F-91F9-71AEA3E64A05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357907-9744-A54B-B4F1-1670B672D7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93BD6D7-33B3-C540-AD03-5FD6A6D6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812834-2AB0-1845-8377-77BEC09AB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6F29D4-2D98-D34B-8C61-52EA65540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5EF8-C3CE-E34E-A19B-85BE84D22E15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6A6760-13C1-AA40-92A5-2EBBDF391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DFAD54-3F47-DE47-A64E-5A29B0936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8724-0664-EB43-9CF4-03ACA0705745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1C6BD74-4CBB-C644-9A4E-DA6596F130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2A5DA1-3B50-9F48-9E1E-66C55DD6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1AAB44-0C79-814A-B36E-9B953C68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2601B5-9955-6547-A623-7531E207E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9BBA-549F-4940-AA7C-95CC83009E60}" type="datetimeFigureOut">
              <a:rPr kumimoji="1" lang="ko-KR" altLang="en-US" smtClean="0"/>
              <a:t>2019. 9. 29.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AADE2-2B6D-F146-A458-2E452565D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160B4B-3CC0-994F-917A-F0B0FC871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A384-558A-CA4F-86A4-B13C510C8699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CF80BCA-2DAA-C649-AF07-5AF14A6022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C3865F-86BE-4E1C-ACA5-CFE2D71F8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26" y="178457"/>
            <a:ext cx="400271" cy="40117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B93BBED-8D10-B245-8360-A2F705393C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C3865F-86BE-4E1C-ACA5-CFE2D71F8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26" y="178457"/>
            <a:ext cx="400271" cy="40117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EF8ADE-3F22-C64C-88C7-A3DA9327532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CA8268-5029-0443-A7C1-6F8D8E0C8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926" y="1904482"/>
            <a:ext cx="6616148" cy="797046"/>
          </a:xfrm>
        </p:spPr>
        <p:txBody>
          <a:bodyPr>
            <a:noAutofit/>
          </a:bodyPr>
          <a:lstStyle/>
          <a:p>
            <a:r>
              <a:rPr kumimoji="1" lang="ko-KR" altLang="en-US" sz="6600" dirty="0">
                <a:solidFill>
                  <a:srgbClr val="C1370C"/>
                </a:solidFill>
                <a:ea typeface="Malgun Gothic" panose="020B0503020000020004" pitchFamily="34" charset="-127"/>
              </a:rPr>
              <a:t>가을 템플릿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4572E3-AB71-4548-8CD8-6CB07D0E5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sz="4400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가을이 왔어요</a:t>
            </a:r>
          </a:p>
        </p:txBody>
      </p:sp>
    </p:spTree>
    <p:extLst>
      <p:ext uri="{BB962C8B-B14F-4D97-AF65-F5344CB8AC3E}">
        <p14:creationId xmlns:p14="http://schemas.microsoft.com/office/powerpoint/2010/main" val="343621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A343BA-91B2-E749-9532-15E9CEC0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40" y="1402163"/>
            <a:ext cx="542714" cy="5311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D632F3-C781-7D4E-B6DB-D9B525A01D92}"/>
              </a:ext>
            </a:extLst>
          </p:cNvPr>
          <p:cNvSpPr txBox="1"/>
          <p:nvPr/>
        </p:nvSpPr>
        <p:spPr>
          <a:xfrm>
            <a:off x="834133" y="-281349"/>
            <a:ext cx="941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>
                <a:solidFill>
                  <a:srgbClr val="A16926">
                    <a:alpha val="80000"/>
                  </a:srgbClr>
                </a:solidFill>
                <a:latin typeface="+mj-lt"/>
                <a:cs typeface="Arial" panose="020B0604020202020204" pitchFamily="34" charset="0"/>
              </a:rPr>
              <a:t>C</a:t>
            </a:r>
            <a:endParaRPr lang="ko-KR" altLang="en-US" sz="9600" b="1" dirty="0">
              <a:solidFill>
                <a:srgbClr val="A16926">
                  <a:alpha val="8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57104-3001-3C40-BA4E-113B725E766F}"/>
              </a:ext>
            </a:extLst>
          </p:cNvPr>
          <p:cNvSpPr txBox="1"/>
          <p:nvPr/>
        </p:nvSpPr>
        <p:spPr>
          <a:xfrm>
            <a:off x="1702648" y="468785"/>
            <a:ext cx="211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200" kern="800" spc="600" dirty="0" err="1">
                <a:solidFill>
                  <a:srgbClr val="A16926">
                    <a:alpha val="80000"/>
                  </a:srgbClr>
                </a:solidFill>
                <a:latin typeface="+mj-lt"/>
                <a:cs typeface="Arial" panose="020B0604020202020204" pitchFamily="34" charset="0"/>
              </a:rPr>
              <a:t>ontents</a:t>
            </a:r>
            <a:endParaRPr lang="ko-KR" altLang="en-US" sz="3200" kern="800" spc="600" dirty="0">
              <a:solidFill>
                <a:srgbClr val="A16926">
                  <a:alpha val="80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60FFE8E-B0D8-D644-8B5C-C3227E237920}"/>
              </a:ext>
            </a:extLst>
          </p:cNvPr>
          <p:cNvGrpSpPr/>
          <p:nvPr/>
        </p:nvGrpSpPr>
        <p:grpSpPr>
          <a:xfrm>
            <a:off x="3160218" y="1427873"/>
            <a:ext cx="2866178" cy="474533"/>
            <a:chOff x="1471799" y="2717800"/>
            <a:chExt cx="2866178" cy="474533"/>
          </a:xfrm>
        </p:grpSpPr>
        <p:cxnSp>
          <p:nvCxnSpPr>
            <p:cNvPr id="34" name="직선 연결선 7">
              <a:extLst>
                <a:ext uri="{FF2B5EF4-FFF2-40B4-BE49-F238E27FC236}">
                  <a16:creationId xmlns:a16="http://schemas.microsoft.com/office/drawing/2014/main" id="{976126D4-64B4-0247-8579-3F5C7646AA89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1B50D4-9035-6B40-98FA-C6E655E9A469}"/>
                </a:ext>
              </a:extLst>
            </p:cNvPr>
            <p:cNvSpPr txBox="1"/>
            <p:nvPr/>
          </p:nvSpPr>
          <p:spPr>
            <a:xfrm>
              <a:off x="2133527" y="2730668"/>
              <a:ext cx="2204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제목을 입력하세요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C27201-7C01-1449-861C-9B99744E0C99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C2E6576-D0B4-684B-BC4F-968BED22769F}"/>
              </a:ext>
            </a:extLst>
          </p:cNvPr>
          <p:cNvGrpSpPr/>
          <p:nvPr/>
        </p:nvGrpSpPr>
        <p:grpSpPr>
          <a:xfrm>
            <a:off x="3160218" y="2285302"/>
            <a:ext cx="2866178" cy="474533"/>
            <a:chOff x="1471799" y="2717800"/>
            <a:chExt cx="2866178" cy="474533"/>
          </a:xfrm>
        </p:grpSpPr>
        <p:cxnSp>
          <p:nvCxnSpPr>
            <p:cNvPr id="38" name="직선 연결선 11">
              <a:extLst>
                <a:ext uri="{FF2B5EF4-FFF2-40B4-BE49-F238E27FC236}">
                  <a16:creationId xmlns:a16="http://schemas.microsoft.com/office/drawing/2014/main" id="{B712EE6E-EF6D-E347-9CAE-BC94BDE31AB3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AA8213-B567-A34B-810E-06CA04FC978D}"/>
                </a:ext>
              </a:extLst>
            </p:cNvPr>
            <p:cNvSpPr txBox="1"/>
            <p:nvPr/>
          </p:nvSpPr>
          <p:spPr>
            <a:xfrm>
              <a:off x="2133527" y="2730668"/>
              <a:ext cx="2204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제목을 입력하세요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6A8981-6D5C-B548-BD3A-8BC8FA3579CE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57F8D04-0415-024D-89C2-1FFB0D477D09}"/>
              </a:ext>
            </a:extLst>
          </p:cNvPr>
          <p:cNvGrpSpPr/>
          <p:nvPr/>
        </p:nvGrpSpPr>
        <p:grpSpPr>
          <a:xfrm>
            <a:off x="3160218" y="3142731"/>
            <a:ext cx="2866178" cy="474533"/>
            <a:chOff x="1471799" y="2717800"/>
            <a:chExt cx="2866178" cy="474533"/>
          </a:xfrm>
        </p:grpSpPr>
        <p:cxnSp>
          <p:nvCxnSpPr>
            <p:cNvPr id="42" name="직선 연결선 15">
              <a:extLst>
                <a:ext uri="{FF2B5EF4-FFF2-40B4-BE49-F238E27FC236}">
                  <a16:creationId xmlns:a16="http://schemas.microsoft.com/office/drawing/2014/main" id="{52FDB378-9086-D541-B66C-5A2F863F1A0D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F90B2B-4123-BF4F-A0E2-4B833B3DE2ED}"/>
                </a:ext>
              </a:extLst>
            </p:cNvPr>
            <p:cNvSpPr txBox="1"/>
            <p:nvPr/>
          </p:nvSpPr>
          <p:spPr>
            <a:xfrm>
              <a:off x="2133527" y="2730668"/>
              <a:ext cx="2204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제목을 입력하세요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DFE03A-26D3-3A45-B99A-681E3762B33E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56B04D91-BC51-6544-9E4B-6AC597EAD82A}"/>
              </a:ext>
            </a:extLst>
          </p:cNvPr>
          <p:cNvGrpSpPr/>
          <p:nvPr/>
        </p:nvGrpSpPr>
        <p:grpSpPr>
          <a:xfrm>
            <a:off x="3160218" y="3943545"/>
            <a:ext cx="2866178" cy="474533"/>
            <a:chOff x="1471799" y="2717800"/>
            <a:chExt cx="2866178" cy="474533"/>
          </a:xfrm>
        </p:grpSpPr>
        <p:cxnSp>
          <p:nvCxnSpPr>
            <p:cNvPr id="46" name="직선 연결선 19">
              <a:extLst>
                <a:ext uri="{FF2B5EF4-FFF2-40B4-BE49-F238E27FC236}">
                  <a16:creationId xmlns:a16="http://schemas.microsoft.com/office/drawing/2014/main" id="{739225DB-C6D2-5140-8E4F-9F5D5AE3EC3A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D2D2D8-2366-2142-8277-5C7BE9592508}"/>
                </a:ext>
              </a:extLst>
            </p:cNvPr>
            <p:cNvSpPr txBox="1"/>
            <p:nvPr/>
          </p:nvSpPr>
          <p:spPr>
            <a:xfrm>
              <a:off x="2133527" y="2730668"/>
              <a:ext cx="2204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제목을 입력하세요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BF233A-D5EA-DB45-AE16-4293AB5E9BB2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49" name="그림 48">
            <a:extLst>
              <a:ext uri="{FF2B5EF4-FFF2-40B4-BE49-F238E27FC236}">
                <a16:creationId xmlns:a16="http://schemas.microsoft.com/office/drawing/2014/main" id="{9D09E347-A9C0-7E43-891A-5C96420B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40" y="3116214"/>
            <a:ext cx="542714" cy="531167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24376D32-3933-3A40-A76A-9E8279B0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99" y="2267118"/>
            <a:ext cx="367196" cy="46195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AD1AA51-F924-5941-B4FA-6568CB3C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99" y="3923528"/>
            <a:ext cx="367196" cy="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D72E011-1EC7-D942-8B3C-1F2B9F6D91D7}"/>
              </a:ext>
            </a:extLst>
          </p:cNvPr>
          <p:cNvGrpSpPr/>
          <p:nvPr/>
        </p:nvGrpSpPr>
        <p:grpSpPr>
          <a:xfrm>
            <a:off x="0" y="51948"/>
            <a:ext cx="8847214" cy="918453"/>
            <a:chOff x="0" y="59447"/>
            <a:chExt cx="8847214" cy="918453"/>
          </a:xfrm>
        </p:grpSpPr>
        <p:pic>
          <p:nvPicPr>
            <p:cNvPr id="7" name="내용 개체 틀 4">
              <a:extLst>
                <a:ext uri="{FF2B5EF4-FFF2-40B4-BE49-F238E27FC236}">
                  <a16:creationId xmlns:a16="http://schemas.microsoft.com/office/drawing/2014/main" id="{18B963E1-807F-A443-BFE5-20ACB7E83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490" y="59447"/>
              <a:ext cx="1300123" cy="674138"/>
            </a:xfrm>
            <a:prstGeom prst="rect">
              <a:avLst/>
            </a:prstGeom>
          </p:spPr>
        </p:pic>
        <p:sp>
          <p:nvSpPr>
            <p:cNvPr id="8" name="제목 1">
              <a:extLst>
                <a:ext uri="{FF2B5EF4-FFF2-40B4-BE49-F238E27FC236}">
                  <a16:creationId xmlns:a16="http://schemas.microsoft.com/office/drawing/2014/main" id="{EA5BEAB2-5864-4043-8628-CF54AB1AF61C}"/>
                </a:ext>
              </a:extLst>
            </p:cNvPr>
            <p:cNvSpPr txBox="1">
              <a:spLocks/>
            </p:cNvSpPr>
            <p:nvPr/>
          </p:nvSpPr>
          <p:spPr>
            <a:xfrm>
              <a:off x="1414423" y="184597"/>
              <a:ext cx="7432791" cy="5489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4000" b="1" dirty="0">
                  <a:solidFill>
                    <a:srgbClr val="744C1C"/>
                  </a:solidFill>
                  <a:latin typeface="나눔바른고딕"/>
                </a:rPr>
                <a:t>제목을 입력하세요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F5DED4F-C6E1-8241-BC61-FC1075138D7D}"/>
                </a:ext>
              </a:extLst>
            </p:cNvPr>
            <p:cNvSpPr/>
            <p:nvPr/>
          </p:nvSpPr>
          <p:spPr>
            <a:xfrm>
              <a:off x="0" y="139700"/>
              <a:ext cx="139700" cy="838200"/>
            </a:xfrm>
            <a:prstGeom prst="rect">
              <a:avLst/>
            </a:prstGeom>
            <a:solidFill>
              <a:srgbClr val="C1370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0C921ECD-A75D-C64D-A06C-31A2DBE42037}"/>
                </a:ext>
              </a:extLst>
            </p:cNvPr>
            <p:cNvSpPr txBox="1">
              <a:spLocks/>
            </p:cNvSpPr>
            <p:nvPr/>
          </p:nvSpPr>
          <p:spPr>
            <a:xfrm>
              <a:off x="296786" y="260305"/>
              <a:ext cx="1803400" cy="450895"/>
            </a:xfrm>
            <a:prstGeom prst="rect">
              <a:avLst/>
            </a:prstGeom>
          </p:spPr>
          <p:txBody>
            <a:bodyPr/>
            <a:lstStyle>
              <a:defPPr>
                <a:defRPr lang="ko-K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ea typeface="Meiryo" panose="020B0604030504040204" pitchFamily="34" charset="-128"/>
                  <a:cs typeface="+mj-cs"/>
                </a:defRPr>
              </a:lvl1pPr>
            </a:lstStyle>
            <a:p>
              <a:pPr defTabSz="914400" latinLnBrk="1"/>
              <a:r>
                <a: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PART</a:t>
              </a:r>
              <a:r>
                <a:rPr lang="ja-JP" alt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alt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</a:t>
              </a:r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A2BB709A-6C1F-D34C-9AFB-2D250396B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17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7">
            <a:extLst>
              <a:ext uri="{FF2B5EF4-FFF2-40B4-BE49-F238E27FC236}">
                <a16:creationId xmlns:a16="http://schemas.microsoft.com/office/drawing/2014/main" id="{99101E09-E2DB-4C4A-B8CE-C836A46EBF4D}"/>
              </a:ext>
            </a:extLst>
          </p:cNvPr>
          <p:cNvGrpSpPr/>
          <p:nvPr/>
        </p:nvGrpSpPr>
        <p:grpSpPr>
          <a:xfrm>
            <a:off x="5906521" y="1370013"/>
            <a:ext cx="2452436" cy="636429"/>
            <a:chOff x="5445314" y="2466482"/>
            <a:chExt cx="2452436" cy="636429"/>
          </a:xfrm>
        </p:grpSpPr>
        <p:sp>
          <p:nvSpPr>
            <p:cNvPr id="10" name="テキスト ボックス 8">
              <a:extLst>
                <a:ext uri="{FF2B5EF4-FFF2-40B4-BE49-F238E27FC236}">
                  <a16:creationId xmlns:a16="http://schemas.microsoft.com/office/drawing/2014/main" id="{AFFF60CA-A9A2-0E45-A950-9195B0FC9045}"/>
                </a:ext>
              </a:extLst>
            </p:cNvPr>
            <p:cNvSpPr txBox="1"/>
            <p:nvPr/>
          </p:nvSpPr>
          <p:spPr>
            <a:xfrm>
              <a:off x="5445314" y="2579691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2800" b="1" kern="0" dirty="0">
                  <a:solidFill>
                    <a:prstClr val="black"/>
                  </a:solidFill>
                  <a:latin typeface="나눔바른고딕"/>
                  <a:ea typeface="+mj-ea"/>
                </a:rPr>
                <a:t>내용</a:t>
              </a:r>
              <a:endPara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/>
                <a:ea typeface="+mj-ea"/>
              </a:endParaRPr>
            </a:p>
          </p:txBody>
        </p:sp>
        <p:cxnSp>
          <p:nvCxnSpPr>
            <p:cNvPr id="11" name="直線コネクタ 9">
              <a:extLst>
                <a:ext uri="{FF2B5EF4-FFF2-40B4-BE49-F238E27FC236}">
                  <a16:creationId xmlns:a16="http://schemas.microsoft.com/office/drawing/2014/main" id="{1D5602D8-354C-B847-963D-D7DA5AF9CB4E}"/>
                </a:ext>
              </a:extLst>
            </p:cNvPr>
            <p:cNvCxnSpPr/>
            <p:nvPr/>
          </p:nvCxnSpPr>
          <p:spPr>
            <a:xfrm>
              <a:off x="5445314" y="2466482"/>
              <a:ext cx="2452436" cy="0"/>
            </a:xfrm>
            <a:prstGeom prst="line">
              <a:avLst/>
            </a:prstGeom>
            <a:noFill/>
            <a:ln w="28575" cap="flat" cmpd="sng" algn="ctr">
              <a:solidFill>
                <a:srgbClr val="F4E3DC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7CC572-19F1-AB40-BA7C-07C17ACA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5122445" cy="3262312"/>
          </a:xfrm>
        </p:spPr>
        <p:txBody>
          <a:bodyPr/>
          <a:lstStyle/>
          <a:p>
            <a:endParaRPr kumimoji="1"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8EA85B1-902C-4A4E-9AD5-1228710D249D}"/>
              </a:ext>
            </a:extLst>
          </p:cNvPr>
          <p:cNvGrpSpPr/>
          <p:nvPr/>
        </p:nvGrpSpPr>
        <p:grpSpPr>
          <a:xfrm>
            <a:off x="0" y="59447"/>
            <a:ext cx="8847214" cy="918453"/>
            <a:chOff x="0" y="59447"/>
            <a:chExt cx="8847214" cy="918453"/>
          </a:xfrm>
        </p:grpSpPr>
        <p:pic>
          <p:nvPicPr>
            <p:cNvPr id="12" name="내용 개체 틀 4">
              <a:extLst>
                <a:ext uri="{FF2B5EF4-FFF2-40B4-BE49-F238E27FC236}">
                  <a16:creationId xmlns:a16="http://schemas.microsoft.com/office/drawing/2014/main" id="{ABF9DB93-E80F-5C43-8277-09DBBBC25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490" y="59447"/>
              <a:ext cx="1300123" cy="674138"/>
            </a:xfrm>
            <a:prstGeom prst="rect">
              <a:avLst/>
            </a:prstGeom>
          </p:spPr>
        </p:pic>
        <p:sp>
          <p:nvSpPr>
            <p:cNvPr id="19" name="제목 1">
              <a:extLst>
                <a:ext uri="{FF2B5EF4-FFF2-40B4-BE49-F238E27FC236}">
                  <a16:creationId xmlns:a16="http://schemas.microsoft.com/office/drawing/2014/main" id="{4519B267-DA43-F249-813B-093321D23A2E}"/>
                </a:ext>
              </a:extLst>
            </p:cNvPr>
            <p:cNvSpPr txBox="1">
              <a:spLocks/>
            </p:cNvSpPr>
            <p:nvPr/>
          </p:nvSpPr>
          <p:spPr>
            <a:xfrm>
              <a:off x="1414423" y="184597"/>
              <a:ext cx="7432791" cy="5489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4000" b="1" dirty="0">
                  <a:solidFill>
                    <a:srgbClr val="744C1C"/>
                  </a:solidFill>
                  <a:latin typeface="나눔바른고딕"/>
                </a:rPr>
                <a:t>제목을 입력하세요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DCAA21B-CAB3-C840-BCFA-B001650A32C8}"/>
                </a:ext>
              </a:extLst>
            </p:cNvPr>
            <p:cNvSpPr/>
            <p:nvPr/>
          </p:nvSpPr>
          <p:spPr>
            <a:xfrm>
              <a:off x="0" y="139700"/>
              <a:ext cx="139700" cy="838200"/>
            </a:xfrm>
            <a:prstGeom prst="rect">
              <a:avLst/>
            </a:prstGeom>
            <a:solidFill>
              <a:srgbClr val="F4C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제목 1">
              <a:extLst>
                <a:ext uri="{FF2B5EF4-FFF2-40B4-BE49-F238E27FC236}">
                  <a16:creationId xmlns:a16="http://schemas.microsoft.com/office/drawing/2014/main" id="{12D5DC4B-B715-854B-84D1-6FEFC5839B13}"/>
                </a:ext>
              </a:extLst>
            </p:cNvPr>
            <p:cNvSpPr txBox="1">
              <a:spLocks/>
            </p:cNvSpPr>
            <p:nvPr/>
          </p:nvSpPr>
          <p:spPr>
            <a:xfrm>
              <a:off x="296786" y="260305"/>
              <a:ext cx="1803400" cy="450895"/>
            </a:xfrm>
            <a:prstGeom prst="rect">
              <a:avLst/>
            </a:prstGeom>
          </p:spPr>
          <p:txBody>
            <a:bodyPr/>
            <a:lstStyle>
              <a:defPPr>
                <a:defRPr lang="ko-K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ea typeface="Meiryo" panose="020B0604030504040204" pitchFamily="34" charset="-128"/>
                  <a:cs typeface="+mj-cs"/>
                </a:defRPr>
              </a:lvl1pPr>
            </a:lstStyle>
            <a:p>
              <a:pPr defTabSz="914400" latinLnBrk="1"/>
              <a:r>
                <a: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PART</a:t>
              </a:r>
              <a:r>
                <a:rPr lang="ja-JP" alt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en-US" alt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</a:t>
              </a:r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83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051900-83DA-0249-A8AB-E90ADCD5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520" y="1139031"/>
            <a:ext cx="4188744" cy="1125538"/>
          </a:xfrm>
        </p:spPr>
        <p:txBody>
          <a:bodyPr/>
          <a:lstStyle/>
          <a:p>
            <a:r>
              <a:rPr kumimoji="1" lang="ko-KR" altLang="en-US" dirty="0">
                <a:solidFill>
                  <a:srgbClr val="744C1C"/>
                </a:solidFill>
              </a:rPr>
              <a:t>감사합니다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B363B3-8948-D246-B908-F4BDA2F3B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0120752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테마1">
  <a:themeElements>
    <a:clrScheme name="170323_색상테마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A6CE"/>
      </a:accent1>
      <a:accent2>
        <a:srgbClr val="FF8B5F"/>
      </a:accent2>
      <a:accent3>
        <a:srgbClr val="F4E3DC"/>
      </a:accent3>
      <a:accent4>
        <a:srgbClr val="B49885"/>
      </a:accent4>
      <a:accent5>
        <a:srgbClr val="3C3C45"/>
      </a:accent5>
      <a:accent6>
        <a:srgbClr val="112845"/>
      </a:accent6>
      <a:hlink>
        <a:srgbClr val="17365D"/>
      </a:hlink>
      <a:folHlink>
        <a:srgbClr val="17365D"/>
      </a:folHlink>
    </a:clrScheme>
    <a:fontScheme name="나눔바른고딕">
      <a:majorFont>
        <a:latin typeface="Arial"/>
        <a:ea typeface="나눔바른고딕"/>
        <a:cs typeface=""/>
      </a:majorFont>
      <a:minorFont>
        <a:latin typeface="Arial"/>
        <a:ea typeface="나눔바른고딕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테마1" id="{410672BE-48A4-ED46-8053-49C6EBEE9DE3}" vid="{63406040-E776-BC4B-95DE-DF6FE3ECB186}"/>
    </a:ext>
  </a:extLst>
</a:theme>
</file>

<file path=ppt/theme/theme6.xml><?xml version="1.0" encoding="utf-8"?>
<a:theme xmlns:a="http://schemas.openxmlformats.org/drawingml/2006/main" name="korean_traditional_template">
  <a:themeElements>
    <a:clrScheme name="170323_색상테마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A6CE"/>
      </a:accent1>
      <a:accent2>
        <a:srgbClr val="FF8B5F"/>
      </a:accent2>
      <a:accent3>
        <a:srgbClr val="F4E3DC"/>
      </a:accent3>
      <a:accent4>
        <a:srgbClr val="B49885"/>
      </a:accent4>
      <a:accent5>
        <a:srgbClr val="3C3C45"/>
      </a:accent5>
      <a:accent6>
        <a:srgbClr val="112845"/>
      </a:accent6>
      <a:hlink>
        <a:srgbClr val="17365D"/>
      </a:hlink>
      <a:folHlink>
        <a:srgbClr val="17365D"/>
      </a:folHlink>
    </a:clrScheme>
    <a:fontScheme name="나눔바른고딕">
      <a:majorFont>
        <a:latin typeface="Arial"/>
        <a:ea typeface="나눔바른고딕"/>
        <a:cs typeface=""/>
      </a:majorFont>
      <a:minorFont>
        <a:latin typeface="Arial"/>
        <a:ea typeface="나눔바른고딕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28</Words>
  <Application>Microsoft Macintosh PowerPoint</Application>
  <PresentationFormat>화면 슬라이드 쇼(16:9)</PresentationFormat>
  <Paragraphs>18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나눔바른고딕</vt:lpstr>
      <vt:lpstr>나눔바른고딕 Light</vt:lpstr>
      <vt:lpstr>Malgun Gothic</vt:lpstr>
      <vt:lpstr>Malgun Gothic</vt:lpstr>
      <vt:lpstr>Arial</vt:lpstr>
      <vt:lpstr>Arial Narrow</vt:lpstr>
      <vt:lpstr>디자인 사용자 지정</vt:lpstr>
      <vt:lpstr>1_디자인 사용자 지정</vt:lpstr>
      <vt:lpstr>2_디자인 사용자 지정</vt:lpstr>
      <vt:lpstr>3_디자인 사용자 지정</vt:lpstr>
      <vt:lpstr>테마1</vt:lpstr>
      <vt:lpstr>korean_traditional_template</vt:lpstr>
      <vt:lpstr>가을 템플릿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livekey1166</dc:creator>
  <cp:lastModifiedBy>livekey1166</cp:lastModifiedBy>
  <cp:revision>6</cp:revision>
  <dcterms:created xsi:type="dcterms:W3CDTF">2019-09-28T15:48:39Z</dcterms:created>
  <dcterms:modified xsi:type="dcterms:W3CDTF">2019-09-28T16:54:48Z</dcterms:modified>
</cp:coreProperties>
</file>