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7"/>
  </p:handoutMasterIdLst>
  <p:sldIdLst>
    <p:sldId id="261" r:id="rId2"/>
    <p:sldId id="262" r:id="rId3"/>
    <p:sldId id="258" r:id="rId4"/>
    <p:sldId id="259" r:id="rId5"/>
    <p:sldId id="263" r:id="rId6"/>
  </p:sldIdLst>
  <p:sldSz cx="12192000" cy="6858000"/>
  <p:notesSz cx="6858000" cy="9144000"/>
  <p:embeddedFontLst>
    <p:embeddedFont>
      <p:font typeface="강원교육현옥샘 Medium" panose="02020603020101020101" pitchFamily="18" charset="-127"/>
      <p:regular r:id="rId8"/>
    </p:embeddedFont>
    <p:embeddedFont>
      <p:font typeface="레시피코리아 Medium" panose="02020603020101020101" pitchFamily="18" charset="-127"/>
      <p:regular r:id="rId9"/>
    </p:embeddedFont>
    <p:embeddedFont>
      <p:font typeface="맑은 고딕" panose="020B0503020000020004" pitchFamily="50" charset="-127"/>
      <p:regular r:id="rId10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E23"/>
    <a:srgbClr val="F1EEE3"/>
    <a:srgbClr val="E1DAC1"/>
    <a:srgbClr val="1D48A7"/>
    <a:srgbClr val="132E6B"/>
    <a:srgbClr val="E8E3D0"/>
    <a:srgbClr val="F2F1EC"/>
    <a:srgbClr val="F1F2EC"/>
    <a:srgbClr val="1B419A"/>
    <a:srgbClr val="DB1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31" autoAdjust="0"/>
    <p:restoredTop sz="94920" autoAdjust="0"/>
  </p:normalViewPr>
  <p:slideViewPr>
    <p:cSldViewPr snapToGrid="0">
      <p:cViewPr varScale="1">
        <p:scale>
          <a:sx n="65" d="100"/>
          <a:sy n="65" d="100"/>
        </p:scale>
        <p:origin x="43" y="394"/>
      </p:cViewPr>
      <p:guideLst>
        <p:guide orient="horz" pos="2160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239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9424B659-F4FC-45B8-930E-1DB4C39FC8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3C16B78-EC81-4500-9C37-2F5C83276E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AB52-95F7-4D35-9ADD-A143F4CDD529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B5B2022-6CC1-4050-B9CB-007ABA655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2E6A85-76E5-4F57-A9C8-18A6FC1E89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0AE5-A4F4-497C-BF7F-3D29B759B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84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pattFill prst="pct90">
          <a:fgClr>
            <a:srgbClr val="1D48A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79531884-BC60-4F9D-8923-76C2D75B979B}"/>
              </a:ext>
            </a:extLst>
          </p:cNvPr>
          <p:cNvGrpSpPr/>
          <p:nvPr userDrawn="1"/>
        </p:nvGrpSpPr>
        <p:grpSpPr>
          <a:xfrm>
            <a:off x="50855" y="595803"/>
            <a:ext cx="12195314" cy="8873237"/>
            <a:chOff x="50855" y="595803"/>
            <a:chExt cx="12195314" cy="8873237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AEAB8F32-F917-44D0-A380-99D4DC77158E}"/>
                </a:ext>
              </a:extLst>
            </p:cNvPr>
            <p:cNvGrpSpPr/>
            <p:nvPr/>
          </p:nvGrpSpPr>
          <p:grpSpPr>
            <a:xfrm>
              <a:off x="50855" y="595803"/>
              <a:ext cx="12195314" cy="8873237"/>
              <a:chOff x="50855" y="595803"/>
              <a:chExt cx="12195314" cy="8873237"/>
            </a:xfrm>
          </p:grpSpPr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96A6C364-A10D-4ACD-BDC8-26E434856678}"/>
                  </a:ext>
                </a:extLst>
              </p:cNvPr>
              <p:cNvSpPr/>
              <p:nvPr/>
            </p:nvSpPr>
            <p:spPr>
              <a:xfrm>
                <a:off x="50855" y="616123"/>
                <a:ext cx="12195314" cy="7384879"/>
              </a:xfrm>
              <a:custGeom>
                <a:avLst/>
                <a:gdLst>
                  <a:gd name="connsiteX0" fmla="*/ 6099315 w 12195314"/>
                  <a:gd name="connsiteY0" fmla="*/ 0 h 7384879"/>
                  <a:gd name="connsiteX1" fmla="*/ 12195314 w 12195314"/>
                  <a:gd name="connsiteY1" fmla="*/ 5643810 h 7384879"/>
                  <a:gd name="connsiteX2" fmla="*/ 12193656 w 12195314"/>
                  <a:gd name="connsiteY2" fmla="*/ 5704540 h 7384879"/>
                  <a:gd name="connsiteX3" fmla="*/ 12192000 w 12195314"/>
                  <a:gd name="connsiteY3" fmla="*/ 5704540 h 7384879"/>
                  <a:gd name="connsiteX4" fmla="*/ 12192000 w 12195314"/>
                  <a:gd name="connsiteY4" fmla="*/ 7384879 h 7384879"/>
                  <a:gd name="connsiteX5" fmla="*/ 0 w 12195314"/>
                  <a:gd name="connsiteY5" fmla="*/ 7384879 h 7384879"/>
                  <a:gd name="connsiteX6" fmla="*/ 0 w 12195314"/>
                  <a:gd name="connsiteY6" fmla="*/ 5687839 h 7384879"/>
                  <a:gd name="connsiteX7" fmla="*/ 4517 w 12195314"/>
                  <a:gd name="connsiteY7" fmla="*/ 5687839 h 7384879"/>
                  <a:gd name="connsiteX8" fmla="*/ 3314 w 12195314"/>
                  <a:gd name="connsiteY8" fmla="*/ 5643810 h 7384879"/>
                  <a:gd name="connsiteX9" fmla="*/ 6099315 w 12195314"/>
                  <a:gd name="connsiteY9" fmla="*/ 0 h 7384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5314" h="7384879">
                    <a:moveTo>
                      <a:pt x="6099315" y="0"/>
                    </a:moveTo>
                    <a:cubicBezTo>
                      <a:pt x="9466042" y="0"/>
                      <a:pt x="12195314" y="2526819"/>
                      <a:pt x="12195314" y="5643810"/>
                    </a:cubicBezTo>
                    <a:lnTo>
                      <a:pt x="12193656" y="5704540"/>
                    </a:lnTo>
                    <a:lnTo>
                      <a:pt x="12192000" y="5704540"/>
                    </a:lnTo>
                    <a:lnTo>
                      <a:pt x="12192000" y="7384879"/>
                    </a:lnTo>
                    <a:lnTo>
                      <a:pt x="0" y="7384879"/>
                    </a:lnTo>
                    <a:lnTo>
                      <a:pt x="0" y="5687839"/>
                    </a:lnTo>
                    <a:lnTo>
                      <a:pt x="4517" y="5687839"/>
                    </a:lnTo>
                    <a:lnTo>
                      <a:pt x="3314" y="5643810"/>
                    </a:lnTo>
                    <a:cubicBezTo>
                      <a:pt x="3314" y="2526819"/>
                      <a:pt x="2732587" y="0"/>
                      <a:pt x="6099315" y="0"/>
                    </a:cubicBezTo>
                    <a:close/>
                  </a:path>
                </a:pathLst>
              </a:custGeom>
              <a:solidFill>
                <a:srgbClr val="F1EEE3"/>
              </a:solidFill>
              <a:ln w="114300" cap="rnd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BE9912D5-26D5-4801-889A-08969D984A24}"/>
                  </a:ext>
                </a:extLst>
              </p:cNvPr>
              <p:cNvSpPr/>
              <p:nvPr/>
            </p:nvSpPr>
            <p:spPr>
              <a:xfrm rot="1660524" flipV="1">
                <a:off x="780015" y="595803"/>
                <a:ext cx="11422617" cy="8873237"/>
              </a:xfrm>
              <a:custGeom>
                <a:avLst/>
                <a:gdLst>
                  <a:gd name="connsiteX0" fmla="*/ 9419417 w 11422617"/>
                  <a:gd name="connsiteY0" fmla="*/ 8019732 h 8873237"/>
                  <a:gd name="connsiteX1" fmla="*/ 9479076 w 11422617"/>
                  <a:gd name="connsiteY1" fmla="*/ 8042823 h 8873237"/>
                  <a:gd name="connsiteX2" fmla="*/ 9563323 w 11422617"/>
                  <a:gd name="connsiteY2" fmla="*/ 7964795 h 8873237"/>
                  <a:gd name="connsiteX3" fmla="*/ 11205675 w 11422617"/>
                  <a:gd name="connsiteY3" fmla="*/ 5749181 h 8873237"/>
                  <a:gd name="connsiteX4" fmla="*/ 11338251 w 11422617"/>
                  <a:gd name="connsiteY4" fmla="*/ 5486524 h 8873237"/>
                  <a:gd name="connsiteX5" fmla="*/ 11422617 w 11422617"/>
                  <a:gd name="connsiteY5" fmla="*/ 5305526 h 8873237"/>
                  <a:gd name="connsiteX6" fmla="*/ 10187611 w 11422617"/>
                  <a:gd name="connsiteY6" fmla="*/ 4657810 h 8873237"/>
                  <a:gd name="connsiteX7" fmla="*/ 10063264 w 11422617"/>
                  <a:gd name="connsiteY7" fmla="*/ 4807602 h 8873237"/>
                  <a:gd name="connsiteX8" fmla="*/ 9584542 w 11422617"/>
                  <a:gd name="connsiteY8" fmla="*/ 5551130 h 8873237"/>
                  <a:gd name="connsiteX9" fmla="*/ 9157182 w 11422617"/>
                  <a:gd name="connsiteY9" fmla="*/ 7681399 h 8873237"/>
                  <a:gd name="connsiteX10" fmla="*/ 9181997 w 11422617"/>
                  <a:gd name="connsiteY10" fmla="*/ 7740715 h 8873237"/>
                  <a:gd name="connsiteX11" fmla="*/ 9244361 w 11422617"/>
                  <a:gd name="connsiteY11" fmla="*/ 7768294 h 8873237"/>
                  <a:gd name="connsiteX12" fmla="*/ 9416783 w 11422617"/>
                  <a:gd name="connsiteY12" fmla="*/ 8002298 h 8873237"/>
                  <a:gd name="connsiteX13" fmla="*/ 9415745 w 11422617"/>
                  <a:gd name="connsiteY13" fmla="*/ 8017238 h 8873237"/>
                  <a:gd name="connsiteX14" fmla="*/ 62909 w 11422617"/>
                  <a:gd name="connsiteY14" fmla="*/ 3191092 h 8873237"/>
                  <a:gd name="connsiteX15" fmla="*/ 67048 w 11422617"/>
                  <a:gd name="connsiteY15" fmla="*/ 3192695 h 8873237"/>
                  <a:gd name="connsiteX16" fmla="*/ 78748 w 11422617"/>
                  <a:gd name="connsiteY16" fmla="*/ 3183347 h 8873237"/>
                  <a:gd name="connsiteX17" fmla="*/ 369281 w 11422617"/>
                  <a:gd name="connsiteY17" fmla="*/ 3192148 h 8873237"/>
                  <a:gd name="connsiteX18" fmla="*/ 427427 w 11422617"/>
                  <a:gd name="connsiteY18" fmla="*/ 3227771 h 8873237"/>
                  <a:gd name="connsiteX19" fmla="*/ 490333 w 11422617"/>
                  <a:gd name="connsiteY19" fmla="*/ 3214460 h 8873237"/>
                  <a:gd name="connsiteX20" fmla="*/ 1999818 w 11422617"/>
                  <a:gd name="connsiteY20" fmla="*/ 1651728 h 8873237"/>
                  <a:gd name="connsiteX21" fmla="*/ 2339304 w 11422617"/>
                  <a:gd name="connsiteY21" fmla="*/ 835174 h 8873237"/>
                  <a:gd name="connsiteX22" fmla="*/ 2391832 w 11422617"/>
                  <a:gd name="connsiteY22" fmla="*/ 647717 h 8873237"/>
                  <a:gd name="connsiteX23" fmla="*/ 1156825 w 11422617"/>
                  <a:gd name="connsiteY23" fmla="*/ 0 h 8873237"/>
                  <a:gd name="connsiteX24" fmla="*/ 1055895 w 11422617"/>
                  <a:gd name="connsiteY24" fmla="*/ 172310 h 8873237"/>
                  <a:gd name="connsiteX25" fmla="*/ 915196 w 11422617"/>
                  <a:gd name="connsiteY25" fmla="*/ 430707 h 8873237"/>
                  <a:gd name="connsiteX26" fmla="*/ 26285 w 11422617"/>
                  <a:gd name="connsiteY26" fmla="*/ 3041473 h 8873237"/>
                  <a:gd name="connsiteX27" fmla="*/ 9994 w 11422617"/>
                  <a:gd name="connsiteY27" fmla="*/ 3155143 h 8873237"/>
                  <a:gd name="connsiteX28" fmla="*/ 3441472 w 11422617"/>
                  <a:gd name="connsiteY28" fmla="*/ 7913393 h 8873237"/>
                  <a:gd name="connsiteX29" fmla="*/ 4315903 w 11422617"/>
                  <a:gd name="connsiteY29" fmla="*/ 7640627 h 8873237"/>
                  <a:gd name="connsiteX30" fmla="*/ 4364877 w 11422617"/>
                  <a:gd name="connsiteY30" fmla="*/ 7518915 h 8873237"/>
                  <a:gd name="connsiteX31" fmla="*/ 4380021 w 11422617"/>
                  <a:gd name="connsiteY31" fmla="*/ 7436651 h 8873237"/>
                  <a:gd name="connsiteX32" fmla="*/ 4321517 w 11422617"/>
                  <a:gd name="connsiteY32" fmla="*/ 7450982 h 8873237"/>
                  <a:gd name="connsiteX33" fmla="*/ 3584172 w 11422617"/>
                  <a:gd name="connsiteY33" fmla="*/ 7752015 h 8873237"/>
                  <a:gd name="connsiteX34" fmla="*/ 3531884 w 11422617"/>
                  <a:gd name="connsiteY34" fmla="*/ 7793403 h 8873237"/>
                  <a:gd name="connsiteX35" fmla="*/ 3484610 w 11422617"/>
                  <a:gd name="connsiteY35" fmla="*/ 7830821 h 8873237"/>
                  <a:gd name="connsiteX36" fmla="*/ 3427316 w 11422617"/>
                  <a:gd name="connsiteY36" fmla="*/ 7892174 h 8873237"/>
                  <a:gd name="connsiteX37" fmla="*/ 3421852 w 11422617"/>
                  <a:gd name="connsiteY37" fmla="*/ 7900440 h 8873237"/>
                  <a:gd name="connsiteX38" fmla="*/ 3378931 w 11422617"/>
                  <a:gd name="connsiteY38" fmla="*/ 7980844 h 8873237"/>
                  <a:gd name="connsiteX39" fmla="*/ 3385614 w 11422617"/>
                  <a:gd name="connsiteY39" fmla="*/ 7955257 h 8873237"/>
                  <a:gd name="connsiteX40" fmla="*/ 3385615 w 11422617"/>
                  <a:gd name="connsiteY40" fmla="*/ 7955256 h 8873237"/>
                  <a:gd name="connsiteX41" fmla="*/ 3358587 w 11422617"/>
                  <a:gd name="connsiteY41" fmla="*/ 8126543 h 8873237"/>
                  <a:gd name="connsiteX42" fmla="*/ 3638677 w 11422617"/>
                  <a:gd name="connsiteY42" fmla="*/ 8265182 h 8873237"/>
                  <a:gd name="connsiteX43" fmla="*/ 9236540 w 11422617"/>
                  <a:gd name="connsiteY43" fmla="*/ 8141024 h 8873237"/>
                  <a:gd name="connsiteX44" fmla="*/ 9266517 w 11422617"/>
                  <a:gd name="connsiteY44" fmla="*/ 8123380 h 8873237"/>
                  <a:gd name="connsiteX45" fmla="*/ 9273053 w 11422617"/>
                  <a:gd name="connsiteY45" fmla="*/ 8085875 h 8873237"/>
                  <a:gd name="connsiteX46" fmla="*/ 6312276 w 11422617"/>
                  <a:gd name="connsiteY46" fmla="*/ 7228164 h 8873237"/>
                  <a:gd name="connsiteX47" fmla="*/ 4484331 w 11422617"/>
                  <a:gd name="connsiteY47" fmla="*/ 7411102 h 8873237"/>
                  <a:gd name="connsiteX48" fmla="*/ 4380021 w 11422617"/>
                  <a:gd name="connsiteY48" fmla="*/ 7436652 h 8873237"/>
                  <a:gd name="connsiteX49" fmla="*/ 4364877 w 11422617"/>
                  <a:gd name="connsiteY49" fmla="*/ 7518916 h 8873237"/>
                  <a:gd name="connsiteX50" fmla="*/ 4315903 w 11422617"/>
                  <a:gd name="connsiteY50" fmla="*/ 7640628 h 8873237"/>
                  <a:gd name="connsiteX51" fmla="*/ 3441472 w 11422617"/>
                  <a:gd name="connsiteY51" fmla="*/ 7913394 h 8873237"/>
                  <a:gd name="connsiteX52" fmla="*/ 3421852 w 11422617"/>
                  <a:gd name="connsiteY52" fmla="*/ 7900441 h 8873237"/>
                  <a:gd name="connsiteX53" fmla="*/ 3331984 w 11422617"/>
                  <a:gd name="connsiteY53" fmla="*/ 7841113 h 8873237"/>
                  <a:gd name="connsiteX54" fmla="*/ 3331984 w 11422617"/>
                  <a:gd name="connsiteY54" fmla="*/ 7841113 h 8873237"/>
                  <a:gd name="connsiteX55" fmla="*/ 3421850 w 11422617"/>
                  <a:gd name="connsiteY55" fmla="*/ 7900439 h 8873237"/>
                  <a:gd name="connsiteX56" fmla="*/ 3427315 w 11422617"/>
                  <a:gd name="connsiteY56" fmla="*/ 7892172 h 8873237"/>
                  <a:gd name="connsiteX57" fmla="*/ 3484608 w 11422617"/>
                  <a:gd name="connsiteY57" fmla="*/ 7830818 h 8873237"/>
                  <a:gd name="connsiteX58" fmla="*/ 3531882 w 11422617"/>
                  <a:gd name="connsiteY58" fmla="*/ 7793402 h 8873237"/>
                  <a:gd name="connsiteX59" fmla="*/ 3536200 w 11422617"/>
                  <a:gd name="connsiteY59" fmla="*/ 7726854 h 8873237"/>
                  <a:gd name="connsiteX60" fmla="*/ 3364626 w 11422617"/>
                  <a:gd name="connsiteY60" fmla="*/ 6949125 h 8873237"/>
                  <a:gd name="connsiteX61" fmla="*/ 3324987 w 11422617"/>
                  <a:gd name="connsiteY61" fmla="*/ 6845242 h 8873237"/>
                  <a:gd name="connsiteX62" fmla="*/ 3324989 w 11422617"/>
                  <a:gd name="connsiteY62" fmla="*/ 6845241 h 8873237"/>
                  <a:gd name="connsiteX63" fmla="*/ 3304869 w 11422617"/>
                  <a:gd name="connsiteY63" fmla="*/ 6792515 h 8873237"/>
                  <a:gd name="connsiteX64" fmla="*/ 2416084 w 11422617"/>
                  <a:gd name="connsiteY64" fmla="*/ 5184749 h 8873237"/>
                  <a:gd name="connsiteX65" fmla="*/ 27136 w 11422617"/>
                  <a:gd name="connsiteY65" fmla="*/ 3236723 h 8873237"/>
                  <a:gd name="connsiteX66" fmla="*/ 0 w 11422617"/>
                  <a:gd name="connsiteY66" fmla="*/ 3263424 h 8873237"/>
                  <a:gd name="connsiteX67" fmla="*/ 2527 w 11422617"/>
                  <a:gd name="connsiteY67" fmla="*/ 3298118 h 8873237"/>
                  <a:gd name="connsiteX68" fmla="*/ 3083058 w 11422617"/>
                  <a:gd name="connsiteY68" fmla="*/ 7973779 h 8873237"/>
                  <a:gd name="connsiteX69" fmla="*/ 3356352 w 11422617"/>
                  <a:gd name="connsiteY69" fmla="*/ 8125370 h 8873237"/>
                  <a:gd name="connsiteX70" fmla="*/ 3358233 w 11422617"/>
                  <a:gd name="connsiteY70" fmla="*/ 8124504 h 887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1422617" h="8873237">
                    <a:moveTo>
                      <a:pt x="9419417" y="8019732"/>
                    </a:moveTo>
                    <a:lnTo>
                      <a:pt x="9479076" y="8042823"/>
                    </a:lnTo>
                    <a:lnTo>
                      <a:pt x="9563323" y="7964795"/>
                    </a:lnTo>
                    <a:cubicBezTo>
                      <a:pt x="10179800" y="7373445"/>
                      <a:pt x="10747415" y="6622950"/>
                      <a:pt x="11205675" y="5749181"/>
                    </a:cubicBezTo>
                    <a:cubicBezTo>
                      <a:pt x="11251501" y="5661804"/>
                      <a:pt x="11295692" y="5574227"/>
                      <a:pt x="11338251" y="5486524"/>
                    </a:cubicBezTo>
                    <a:lnTo>
                      <a:pt x="11422617" y="5305526"/>
                    </a:lnTo>
                    <a:lnTo>
                      <a:pt x="10187611" y="4657810"/>
                    </a:lnTo>
                    <a:lnTo>
                      <a:pt x="10063264" y="4807602"/>
                    </a:lnTo>
                    <a:cubicBezTo>
                      <a:pt x="9892694" y="5023844"/>
                      <a:pt x="9729658" y="5274438"/>
                      <a:pt x="9584542" y="5551130"/>
                    </a:cubicBezTo>
                    <a:cubicBezTo>
                      <a:pt x="9149198" y="6381208"/>
                      <a:pt x="8998775" y="7210419"/>
                      <a:pt x="9157182" y="7681399"/>
                    </a:cubicBezTo>
                    <a:lnTo>
                      <a:pt x="9181997" y="7740715"/>
                    </a:lnTo>
                    <a:lnTo>
                      <a:pt x="9244361" y="7768294"/>
                    </a:lnTo>
                    <a:cubicBezTo>
                      <a:pt x="9349483" y="7825056"/>
                      <a:pt x="9410240" y="7903520"/>
                      <a:pt x="9416783" y="8002298"/>
                    </a:cubicBezTo>
                    <a:lnTo>
                      <a:pt x="9415745" y="8017238"/>
                    </a:lnTo>
                    <a:close/>
                    <a:moveTo>
                      <a:pt x="62909" y="3191092"/>
                    </a:moveTo>
                    <a:lnTo>
                      <a:pt x="67048" y="3192695"/>
                    </a:lnTo>
                    <a:lnTo>
                      <a:pt x="78748" y="3183347"/>
                    </a:lnTo>
                    <a:cubicBezTo>
                      <a:pt x="163730" y="3132569"/>
                      <a:pt x="262819" y="3137940"/>
                      <a:pt x="369281" y="3192148"/>
                    </a:cubicBezTo>
                    <a:lnTo>
                      <a:pt x="427427" y="3227771"/>
                    </a:lnTo>
                    <a:lnTo>
                      <a:pt x="490333" y="3214460"/>
                    </a:lnTo>
                    <a:cubicBezTo>
                      <a:pt x="967845" y="3076998"/>
                      <a:pt x="1564472" y="2481805"/>
                      <a:pt x="1999818" y="1651728"/>
                    </a:cubicBezTo>
                    <a:cubicBezTo>
                      <a:pt x="2144933" y="1375035"/>
                      <a:pt x="2258391" y="1098439"/>
                      <a:pt x="2339304" y="835174"/>
                    </a:cubicBezTo>
                    <a:lnTo>
                      <a:pt x="2391832" y="647717"/>
                    </a:lnTo>
                    <a:lnTo>
                      <a:pt x="1156825" y="0"/>
                    </a:lnTo>
                    <a:lnTo>
                      <a:pt x="1055895" y="172310"/>
                    </a:lnTo>
                    <a:cubicBezTo>
                      <a:pt x="1007943" y="257183"/>
                      <a:pt x="961022" y="343330"/>
                      <a:pt x="915196" y="430707"/>
                    </a:cubicBezTo>
                    <a:cubicBezTo>
                      <a:pt x="456936" y="1304476"/>
                      <a:pt x="162259" y="2198117"/>
                      <a:pt x="26285" y="3041473"/>
                    </a:cubicBezTo>
                    <a:lnTo>
                      <a:pt x="9994" y="3155143"/>
                    </a:lnTo>
                    <a:close/>
                    <a:moveTo>
                      <a:pt x="3441472" y="7913393"/>
                    </a:moveTo>
                    <a:cubicBezTo>
                      <a:pt x="3758262" y="8079538"/>
                      <a:pt x="4149758" y="7957417"/>
                      <a:pt x="4315903" y="7640627"/>
                    </a:cubicBezTo>
                    <a:cubicBezTo>
                      <a:pt x="4336671" y="7601028"/>
                      <a:pt x="4352935" y="7560262"/>
                      <a:pt x="4364877" y="7518915"/>
                    </a:cubicBezTo>
                    <a:lnTo>
                      <a:pt x="4380021" y="7436651"/>
                    </a:lnTo>
                    <a:lnTo>
                      <a:pt x="4321517" y="7450982"/>
                    </a:lnTo>
                    <a:cubicBezTo>
                      <a:pt x="4006039" y="7534046"/>
                      <a:pt x="3752723" y="7636573"/>
                      <a:pt x="3584172" y="7752015"/>
                    </a:cubicBezTo>
                    <a:lnTo>
                      <a:pt x="3531884" y="7793403"/>
                    </a:lnTo>
                    <a:lnTo>
                      <a:pt x="3484610" y="7830821"/>
                    </a:lnTo>
                    <a:cubicBezTo>
                      <a:pt x="3462983" y="7850963"/>
                      <a:pt x="3443850" y="7871424"/>
                      <a:pt x="3427316" y="7892174"/>
                    </a:cubicBezTo>
                    <a:lnTo>
                      <a:pt x="3421852" y="7900440"/>
                    </a:lnTo>
                    <a:close/>
                    <a:moveTo>
                      <a:pt x="3378931" y="7980844"/>
                    </a:moveTo>
                    <a:lnTo>
                      <a:pt x="3385614" y="7955257"/>
                    </a:lnTo>
                    <a:lnTo>
                      <a:pt x="3385615" y="7955256"/>
                    </a:lnTo>
                    <a:close/>
                    <a:moveTo>
                      <a:pt x="3358587" y="8126543"/>
                    </a:moveTo>
                    <a:lnTo>
                      <a:pt x="3638677" y="8265182"/>
                    </a:lnTo>
                    <a:cubicBezTo>
                      <a:pt x="5524259" y="9143980"/>
                      <a:pt x="7614172" y="9042089"/>
                      <a:pt x="9236540" y="8141024"/>
                    </a:cubicBezTo>
                    <a:lnTo>
                      <a:pt x="9266517" y="8123380"/>
                    </a:lnTo>
                    <a:lnTo>
                      <a:pt x="9273053" y="8085875"/>
                    </a:lnTo>
                    <a:cubicBezTo>
                      <a:pt x="9273053" y="7612173"/>
                      <a:pt x="7947468" y="7228163"/>
                      <a:pt x="6312276" y="7228164"/>
                    </a:cubicBezTo>
                    <a:cubicBezTo>
                      <a:pt x="5622430" y="7228163"/>
                      <a:pt x="4987687" y="7296510"/>
                      <a:pt x="4484331" y="7411102"/>
                    </a:cubicBezTo>
                    <a:lnTo>
                      <a:pt x="4380021" y="7436652"/>
                    </a:lnTo>
                    <a:lnTo>
                      <a:pt x="4364877" y="7518916"/>
                    </a:lnTo>
                    <a:cubicBezTo>
                      <a:pt x="4352935" y="7560262"/>
                      <a:pt x="4336671" y="7601028"/>
                      <a:pt x="4315903" y="7640628"/>
                    </a:cubicBezTo>
                    <a:cubicBezTo>
                      <a:pt x="4149758" y="7957418"/>
                      <a:pt x="3758262" y="8079539"/>
                      <a:pt x="3441472" y="7913394"/>
                    </a:cubicBezTo>
                    <a:lnTo>
                      <a:pt x="3421852" y="7900441"/>
                    </a:lnTo>
                    <a:lnTo>
                      <a:pt x="3331984" y="7841113"/>
                    </a:lnTo>
                    <a:lnTo>
                      <a:pt x="3331984" y="7841113"/>
                    </a:lnTo>
                    <a:lnTo>
                      <a:pt x="3421850" y="7900439"/>
                    </a:lnTo>
                    <a:lnTo>
                      <a:pt x="3427315" y="7892172"/>
                    </a:lnTo>
                    <a:cubicBezTo>
                      <a:pt x="3443849" y="7871423"/>
                      <a:pt x="3462980" y="7850961"/>
                      <a:pt x="3484608" y="7830818"/>
                    </a:cubicBezTo>
                    <a:lnTo>
                      <a:pt x="3531882" y="7793402"/>
                    </a:lnTo>
                    <a:lnTo>
                      <a:pt x="3536200" y="7726854"/>
                    </a:lnTo>
                    <a:cubicBezTo>
                      <a:pt x="3535338" y="7522561"/>
                      <a:pt x="3475660" y="7255879"/>
                      <a:pt x="3364626" y="6949125"/>
                    </a:cubicBezTo>
                    <a:lnTo>
                      <a:pt x="3324987" y="6845242"/>
                    </a:lnTo>
                    <a:lnTo>
                      <a:pt x="3324989" y="6845241"/>
                    </a:lnTo>
                    <a:lnTo>
                      <a:pt x="3304869" y="6792515"/>
                    </a:lnTo>
                    <a:cubicBezTo>
                      <a:pt x="3112956" y="6313278"/>
                      <a:pt x="2808296" y="5752250"/>
                      <a:pt x="2416084" y="5184749"/>
                    </a:cubicBezTo>
                    <a:cubicBezTo>
                      <a:pt x="1486397" y="3839560"/>
                      <a:pt x="416828" y="2967401"/>
                      <a:pt x="27136" y="3236723"/>
                    </a:cubicBezTo>
                    <a:lnTo>
                      <a:pt x="0" y="3263424"/>
                    </a:lnTo>
                    <a:lnTo>
                      <a:pt x="2527" y="3298118"/>
                    </a:lnTo>
                    <a:cubicBezTo>
                      <a:pt x="183668" y="5145057"/>
                      <a:pt x="1288067" y="6922251"/>
                      <a:pt x="3083058" y="7973779"/>
                    </a:cubicBezTo>
                    <a:lnTo>
                      <a:pt x="3356352" y="8125370"/>
                    </a:lnTo>
                    <a:lnTo>
                      <a:pt x="3358233" y="8124504"/>
                    </a:lnTo>
                    <a:close/>
                  </a:path>
                </a:pathLst>
              </a:custGeom>
              <a:solidFill>
                <a:srgbClr val="E8E3D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AB73E2F0-A6EA-48BA-8183-9133C9F61589}"/>
                </a:ext>
              </a:extLst>
            </p:cNvPr>
            <p:cNvGrpSpPr/>
            <p:nvPr/>
          </p:nvGrpSpPr>
          <p:grpSpPr>
            <a:xfrm>
              <a:off x="730383" y="2917723"/>
              <a:ext cx="1749312" cy="2399408"/>
              <a:chOff x="730383" y="2917723"/>
              <a:chExt cx="1749312" cy="2399408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C6B10826-CC5A-45C9-9ABF-781F33E8BCE7}"/>
                  </a:ext>
                </a:extLst>
              </p:cNvPr>
              <p:cNvGrpSpPr/>
              <p:nvPr/>
            </p:nvGrpSpPr>
            <p:grpSpPr>
              <a:xfrm>
                <a:off x="730383" y="2917723"/>
                <a:ext cx="1749312" cy="2399408"/>
                <a:chOff x="730383" y="2917723"/>
                <a:chExt cx="1749312" cy="2399408"/>
              </a:xfrm>
            </p:grpSpPr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4BCDDB68-3FF0-4D09-AF6A-8FCB5C924195}"/>
                    </a:ext>
                  </a:extLst>
                </p:cNvPr>
                <p:cNvSpPr/>
                <p:nvPr/>
              </p:nvSpPr>
              <p:spPr>
                <a:xfrm rot="3511428">
                  <a:off x="1506814" y="2267171"/>
                  <a:ext cx="322330" cy="1623433"/>
                </a:xfrm>
                <a:custGeom>
                  <a:avLst/>
                  <a:gdLst>
                    <a:gd name="connsiteX0" fmla="*/ 404604 w 696177"/>
                    <a:gd name="connsiteY0" fmla="*/ 72904 h 3243232"/>
                    <a:gd name="connsiteX1" fmla="*/ 575843 w 696177"/>
                    <a:gd name="connsiteY1" fmla="*/ 0 h 3243232"/>
                    <a:gd name="connsiteX2" fmla="*/ 691896 w 696177"/>
                    <a:gd name="connsiteY2" fmla="*/ 32946 h 3243232"/>
                    <a:gd name="connsiteX3" fmla="*/ 696177 w 696177"/>
                    <a:gd name="connsiteY3" fmla="*/ 36045 h 3243232"/>
                    <a:gd name="connsiteX4" fmla="*/ 674970 w 696177"/>
                    <a:gd name="connsiteY4" fmla="*/ 45160 h 3243232"/>
                    <a:gd name="connsiteX5" fmla="*/ 215179 w 696177"/>
                    <a:gd name="connsiteY5" fmla="*/ 1633830 h 3243232"/>
                    <a:gd name="connsiteX6" fmla="*/ 619786 w 696177"/>
                    <a:gd name="connsiteY6" fmla="*/ 3182542 h 3243232"/>
                    <a:gd name="connsiteX7" fmla="*/ 670689 w 696177"/>
                    <a:gd name="connsiteY7" fmla="*/ 3219401 h 3243232"/>
                    <a:gd name="connsiteX8" fmla="*/ 634721 w 696177"/>
                    <a:gd name="connsiteY8" fmla="*/ 3234860 h 3243232"/>
                    <a:gd name="connsiteX9" fmla="*/ 575844 w 696177"/>
                    <a:gd name="connsiteY9" fmla="*/ 3243232 h 3243232"/>
                    <a:gd name="connsiteX10" fmla="*/ 0 w 696177"/>
                    <a:gd name="connsiteY10" fmla="*/ 1621616 h 3243232"/>
                    <a:gd name="connsiteX11" fmla="*/ 404604 w 696177"/>
                    <a:gd name="connsiteY11" fmla="*/ 72904 h 324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6177" h="3243232">
                      <a:moveTo>
                        <a:pt x="404604" y="72904"/>
                      </a:moveTo>
                      <a:cubicBezTo>
                        <a:pt x="458699" y="25524"/>
                        <a:pt x="516212" y="0"/>
                        <a:pt x="575843" y="0"/>
                      </a:cubicBezTo>
                      <a:cubicBezTo>
                        <a:pt x="615597" y="0"/>
                        <a:pt x="654410" y="11345"/>
                        <a:pt x="691896" y="32946"/>
                      </a:cubicBezTo>
                      <a:lnTo>
                        <a:pt x="696177" y="36045"/>
                      </a:lnTo>
                      <a:lnTo>
                        <a:pt x="674970" y="45160"/>
                      </a:lnTo>
                      <a:cubicBezTo>
                        <a:pt x="412568" y="196369"/>
                        <a:pt x="215179" y="850185"/>
                        <a:pt x="215179" y="1633830"/>
                      </a:cubicBezTo>
                      <a:cubicBezTo>
                        <a:pt x="215180" y="2361500"/>
                        <a:pt x="385377" y="2977226"/>
                        <a:pt x="619786" y="3182542"/>
                      </a:cubicBezTo>
                      <a:lnTo>
                        <a:pt x="670689" y="3219401"/>
                      </a:lnTo>
                      <a:lnTo>
                        <a:pt x="634721" y="3234860"/>
                      </a:lnTo>
                      <a:cubicBezTo>
                        <a:pt x="615362" y="3240396"/>
                        <a:pt x="595721" y="3243232"/>
                        <a:pt x="575844" y="3243232"/>
                      </a:cubicBezTo>
                      <a:cubicBezTo>
                        <a:pt x="257814" y="3243232"/>
                        <a:pt x="0" y="2517210"/>
                        <a:pt x="0" y="1621616"/>
                      </a:cubicBezTo>
                      <a:cubicBezTo>
                        <a:pt x="0" y="893945"/>
                        <a:pt x="170197" y="278219"/>
                        <a:pt x="404604" y="72904"/>
                      </a:cubicBezTo>
                      <a:close/>
                    </a:path>
                  </a:pathLst>
                </a:custGeom>
                <a:solidFill>
                  <a:srgbClr val="E1DA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자유형: 도형 33">
                  <a:extLst>
                    <a:ext uri="{FF2B5EF4-FFF2-40B4-BE49-F238E27FC236}">
                      <a16:creationId xmlns:a16="http://schemas.microsoft.com/office/drawing/2014/main" id="{2C6ABFA2-075A-4CEF-A856-2BC7398D3324}"/>
                    </a:ext>
                  </a:extLst>
                </p:cNvPr>
                <p:cNvSpPr/>
                <p:nvPr/>
              </p:nvSpPr>
              <p:spPr>
                <a:xfrm rot="171957">
                  <a:off x="730383" y="3693698"/>
                  <a:ext cx="322330" cy="1623433"/>
                </a:xfrm>
                <a:custGeom>
                  <a:avLst/>
                  <a:gdLst>
                    <a:gd name="connsiteX0" fmla="*/ 404604 w 696177"/>
                    <a:gd name="connsiteY0" fmla="*/ 72904 h 3243232"/>
                    <a:gd name="connsiteX1" fmla="*/ 575843 w 696177"/>
                    <a:gd name="connsiteY1" fmla="*/ 0 h 3243232"/>
                    <a:gd name="connsiteX2" fmla="*/ 691896 w 696177"/>
                    <a:gd name="connsiteY2" fmla="*/ 32946 h 3243232"/>
                    <a:gd name="connsiteX3" fmla="*/ 696177 w 696177"/>
                    <a:gd name="connsiteY3" fmla="*/ 36045 h 3243232"/>
                    <a:gd name="connsiteX4" fmla="*/ 674970 w 696177"/>
                    <a:gd name="connsiteY4" fmla="*/ 45160 h 3243232"/>
                    <a:gd name="connsiteX5" fmla="*/ 215179 w 696177"/>
                    <a:gd name="connsiteY5" fmla="*/ 1633830 h 3243232"/>
                    <a:gd name="connsiteX6" fmla="*/ 619786 w 696177"/>
                    <a:gd name="connsiteY6" fmla="*/ 3182542 h 3243232"/>
                    <a:gd name="connsiteX7" fmla="*/ 670689 w 696177"/>
                    <a:gd name="connsiteY7" fmla="*/ 3219401 h 3243232"/>
                    <a:gd name="connsiteX8" fmla="*/ 634721 w 696177"/>
                    <a:gd name="connsiteY8" fmla="*/ 3234860 h 3243232"/>
                    <a:gd name="connsiteX9" fmla="*/ 575844 w 696177"/>
                    <a:gd name="connsiteY9" fmla="*/ 3243232 h 3243232"/>
                    <a:gd name="connsiteX10" fmla="*/ 0 w 696177"/>
                    <a:gd name="connsiteY10" fmla="*/ 1621616 h 3243232"/>
                    <a:gd name="connsiteX11" fmla="*/ 404604 w 696177"/>
                    <a:gd name="connsiteY11" fmla="*/ 72904 h 324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6177" h="3243232">
                      <a:moveTo>
                        <a:pt x="404604" y="72904"/>
                      </a:moveTo>
                      <a:cubicBezTo>
                        <a:pt x="458699" y="25524"/>
                        <a:pt x="516212" y="0"/>
                        <a:pt x="575843" y="0"/>
                      </a:cubicBezTo>
                      <a:cubicBezTo>
                        <a:pt x="615597" y="0"/>
                        <a:pt x="654410" y="11345"/>
                        <a:pt x="691896" y="32946"/>
                      </a:cubicBezTo>
                      <a:lnTo>
                        <a:pt x="696177" y="36045"/>
                      </a:lnTo>
                      <a:lnTo>
                        <a:pt x="674970" y="45160"/>
                      </a:lnTo>
                      <a:cubicBezTo>
                        <a:pt x="412568" y="196369"/>
                        <a:pt x="215179" y="850185"/>
                        <a:pt x="215179" y="1633830"/>
                      </a:cubicBezTo>
                      <a:cubicBezTo>
                        <a:pt x="215180" y="2361500"/>
                        <a:pt x="385377" y="2977226"/>
                        <a:pt x="619786" y="3182542"/>
                      </a:cubicBezTo>
                      <a:lnTo>
                        <a:pt x="670689" y="3219401"/>
                      </a:lnTo>
                      <a:lnTo>
                        <a:pt x="634721" y="3234860"/>
                      </a:lnTo>
                      <a:cubicBezTo>
                        <a:pt x="615362" y="3240396"/>
                        <a:pt x="595721" y="3243232"/>
                        <a:pt x="575844" y="3243232"/>
                      </a:cubicBezTo>
                      <a:cubicBezTo>
                        <a:pt x="257814" y="3243232"/>
                        <a:pt x="0" y="2517210"/>
                        <a:pt x="0" y="1621616"/>
                      </a:cubicBezTo>
                      <a:cubicBezTo>
                        <a:pt x="0" y="893945"/>
                        <a:pt x="170197" y="278219"/>
                        <a:pt x="404604" y="72904"/>
                      </a:cubicBezTo>
                      <a:close/>
                    </a:path>
                  </a:pathLst>
                </a:custGeom>
                <a:solidFill>
                  <a:srgbClr val="E1DA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1D755BA1-28A7-4E96-986C-95D4DD8F7546}"/>
                  </a:ext>
                </a:extLst>
              </p:cNvPr>
              <p:cNvSpPr/>
              <p:nvPr/>
            </p:nvSpPr>
            <p:spPr>
              <a:xfrm rot="1203753">
                <a:off x="788445" y="3452664"/>
                <a:ext cx="455679" cy="274899"/>
              </a:xfrm>
              <a:prstGeom prst="roundRect">
                <a:avLst/>
              </a:prstGeom>
              <a:solidFill>
                <a:srgbClr val="EA1E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99E48E72-4661-4907-A598-2BD01B41A1B7}"/>
                </a:ext>
              </a:extLst>
            </p:cNvPr>
            <p:cNvGrpSpPr/>
            <p:nvPr/>
          </p:nvGrpSpPr>
          <p:grpSpPr>
            <a:xfrm>
              <a:off x="9804279" y="2917723"/>
              <a:ext cx="1749312" cy="2399408"/>
              <a:chOff x="9804279" y="2917723"/>
              <a:chExt cx="1749312" cy="2399408"/>
            </a:xfrm>
          </p:grpSpPr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A183EFAF-65E9-47BC-8751-C122B8BE0835}"/>
                  </a:ext>
                </a:extLst>
              </p:cNvPr>
              <p:cNvGrpSpPr/>
              <p:nvPr/>
            </p:nvGrpSpPr>
            <p:grpSpPr>
              <a:xfrm rot="21278266" flipH="1">
                <a:off x="9804279" y="2917723"/>
                <a:ext cx="1749312" cy="2399408"/>
                <a:chOff x="730383" y="2917723"/>
                <a:chExt cx="1749312" cy="2399408"/>
              </a:xfrm>
            </p:grpSpPr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0481D519-5258-4727-A488-576B924216DD}"/>
                    </a:ext>
                  </a:extLst>
                </p:cNvPr>
                <p:cNvSpPr/>
                <p:nvPr/>
              </p:nvSpPr>
              <p:spPr>
                <a:xfrm rot="3511428">
                  <a:off x="1506814" y="2267171"/>
                  <a:ext cx="322330" cy="1623433"/>
                </a:xfrm>
                <a:custGeom>
                  <a:avLst/>
                  <a:gdLst>
                    <a:gd name="connsiteX0" fmla="*/ 404604 w 696177"/>
                    <a:gd name="connsiteY0" fmla="*/ 72904 h 3243232"/>
                    <a:gd name="connsiteX1" fmla="*/ 575843 w 696177"/>
                    <a:gd name="connsiteY1" fmla="*/ 0 h 3243232"/>
                    <a:gd name="connsiteX2" fmla="*/ 691896 w 696177"/>
                    <a:gd name="connsiteY2" fmla="*/ 32946 h 3243232"/>
                    <a:gd name="connsiteX3" fmla="*/ 696177 w 696177"/>
                    <a:gd name="connsiteY3" fmla="*/ 36045 h 3243232"/>
                    <a:gd name="connsiteX4" fmla="*/ 674970 w 696177"/>
                    <a:gd name="connsiteY4" fmla="*/ 45160 h 3243232"/>
                    <a:gd name="connsiteX5" fmla="*/ 215179 w 696177"/>
                    <a:gd name="connsiteY5" fmla="*/ 1633830 h 3243232"/>
                    <a:gd name="connsiteX6" fmla="*/ 619786 w 696177"/>
                    <a:gd name="connsiteY6" fmla="*/ 3182542 h 3243232"/>
                    <a:gd name="connsiteX7" fmla="*/ 670689 w 696177"/>
                    <a:gd name="connsiteY7" fmla="*/ 3219401 h 3243232"/>
                    <a:gd name="connsiteX8" fmla="*/ 634721 w 696177"/>
                    <a:gd name="connsiteY8" fmla="*/ 3234860 h 3243232"/>
                    <a:gd name="connsiteX9" fmla="*/ 575844 w 696177"/>
                    <a:gd name="connsiteY9" fmla="*/ 3243232 h 3243232"/>
                    <a:gd name="connsiteX10" fmla="*/ 0 w 696177"/>
                    <a:gd name="connsiteY10" fmla="*/ 1621616 h 3243232"/>
                    <a:gd name="connsiteX11" fmla="*/ 404604 w 696177"/>
                    <a:gd name="connsiteY11" fmla="*/ 72904 h 324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6177" h="3243232">
                      <a:moveTo>
                        <a:pt x="404604" y="72904"/>
                      </a:moveTo>
                      <a:cubicBezTo>
                        <a:pt x="458699" y="25524"/>
                        <a:pt x="516212" y="0"/>
                        <a:pt x="575843" y="0"/>
                      </a:cubicBezTo>
                      <a:cubicBezTo>
                        <a:pt x="615597" y="0"/>
                        <a:pt x="654410" y="11345"/>
                        <a:pt x="691896" y="32946"/>
                      </a:cubicBezTo>
                      <a:lnTo>
                        <a:pt x="696177" y="36045"/>
                      </a:lnTo>
                      <a:lnTo>
                        <a:pt x="674970" y="45160"/>
                      </a:lnTo>
                      <a:cubicBezTo>
                        <a:pt x="412568" y="196369"/>
                        <a:pt x="215179" y="850185"/>
                        <a:pt x="215179" y="1633830"/>
                      </a:cubicBezTo>
                      <a:cubicBezTo>
                        <a:pt x="215180" y="2361500"/>
                        <a:pt x="385377" y="2977226"/>
                        <a:pt x="619786" y="3182542"/>
                      </a:cubicBezTo>
                      <a:lnTo>
                        <a:pt x="670689" y="3219401"/>
                      </a:lnTo>
                      <a:lnTo>
                        <a:pt x="634721" y="3234860"/>
                      </a:lnTo>
                      <a:cubicBezTo>
                        <a:pt x="615362" y="3240396"/>
                        <a:pt x="595721" y="3243232"/>
                        <a:pt x="575844" y="3243232"/>
                      </a:cubicBezTo>
                      <a:cubicBezTo>
                        <a:pt x="257814" y="3243232"/>
                        <a:pt x="0" y="2517210"/>
                        <a:pt x="0" y="1621616"/>
                      </a:cubicBezTo>
                      <a:cubicBezTo>
                        <a:pt x="0" y="893945"/>
                        <a:pt x="170197" y="278219"/>
                        <a:pt x="404604" y="72904"/>
                      </a:cubicBezTo>
                      <a:close/>
                    </a:path>
                  </a:pathLst>
                </a:custGeom>
                <a:solidFill>
                  <a:srgbClr val="E1DA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자유형: 도형 29">
                  <a:extLst>
                    <a:ext uri="{FF2B5EF4-FFF2-40B4-BE49-F238E27FC236}">
                      <a16:creationId xmlns:a16="http://schemas.microsoft.com/office/drawing/2014/main" id="{28445387-8F65-4549-AEF7-43D696580EBD}"/>
                    </a:ext>
                  </a:extLst>
                </p:cNvPr>
                <p:cNvSpPr/>
                <p:nvPr/>
              </p:nvSpPr>
              <p:spPr>
                <a:xfrm rot="171957">
                  <a:off x="730383" y="3693698"/>
                  <a:ext cx="322330" cy="1623433"/>
                </a:xfrm>
                <a:custGeom>
                  <a:avLst/>
                  <a:gdLst>
                    <a:gd name="connsiteX0" fmla="*/ 404604 w 696177"/>
                    <a:gd name="connsiteY0" fmla="*/ 72904 h 3243232"/>
                    <a:gd name="connsiteX1" fmla="*/ 575843 w 696177"/>
                    <a:gd name="connsiteY1" fmla="*/ 0 h 3243232"/>
                    <a:gd name="connsiteX2" fmla="*/ 691896 w 696177"/>
                    <a:gd name="connsiteY2" fmla="*/ 32946 h 3243232"/>
                    <a:gd name="connsiteX3" fmla="*/ 696177 w 696177"/>
                    <a:gd name="connsiteY3" fmla="*/ 36045 h 3243232"/>
                    <a:gd name="connsiteX4" fmla="*/ 674970 w 696177"/>
                    <a:gd name="connsiteY4" fmla="*/ 45160 h 3243232"/>
                    <a:gd name="connsiteX5" fmla="*/ 215179 w 696177"/>
                    <a:gd name="connsiteY5" fmla="*/ 1633830 h 3243232"/>
                    <a:gd name="connsiteX6" fmla="*/ 619786 w 696177"/>
                    <a:gd name="connsiteY6" fmla="*/ 3182542 h 3243232"/>
                    <a:gd name="connsiteX7" fmla="*/ 670689 w 696177"/>
                    <a:gd name="connsiteY7" fmla="*/ 3219401 h 3243232"/>
                    <a:gd name="connsiteX8" fmla="*/ 634721 w 696177"/>
                    <a:gd name="connsiteY8" fmla="*/ 3234860 h 3243232"/>
                    <a:gd name="connsiteX9" fmla="*/ 575844 w 696177"/>
                    <a:gd name="connsiteY9" fmla="*/ 3243232 h 3243232"/>
                    <a:gd name="connsiteX10" fmla="*/ 0 w 696177"/>
                    <a:gd name="connsiteY10" fmla="*/ 1621616 h 3243232"/>
                    <a:gd name="connsiteX11" fmla="*/ 404604 w 696177"/>
                    <a:gd name="connsiteY11" fmla="*/ 72904 h 324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6177" h="3243232">
                      <a:moveTo>
                        <a:pt x="404604" y="72904"/>
                      </a:moveTo>
                      <a:cubicBezTo>
                        <a:pt x="458699" y="25524"/>
                        <a:pt x="516212" y="0"/>
                        <a:pt x="575843" y="0"/>
                      </a:cubicBezTo>
                      <a:cubicBezTo>
                        <a:pt x="615597" y="0"/>
                        <a:pt x="654410" y="11345"/>
                        <a:pt x="691896" y="32946"/>
                      </a:cubicBezTo>
                      <a:lnTo>
                        <a:pt x="696177" y="36045"/>
                      </a:lnTo>
                      <a:lnTo>
                        <a:pt x="674970" y="45160"/>
                      </a:lnTo>
                      <a:cubicBezTo>
                        <a:pt x="412568" y="196369"/>
                        <a:pt x="215179" y="850185"/>
                        <a:pt x="215179" y="1633830"/>
                      </a:cubicBezTo>
                      <a:cubicBezTo>
                        <a:pt x="215180" y="2361500"/>
                        <a:pt x="385377" y="2977226"/>
                        <a:pt x="619786" y="3182542"/>
                      </a:cubicBezTo>
                      <a:lnTo>
                        <a:pt x="670689" y="3219401"/>
                      </a:lnTo>
                      <a:lnTo>
                        <a:pt x="634721" y="3234860"/>
                      </a:lnTo>
                      <a:cubicBezTo>
                        <a:pt x="615362" y="3240396"/>
                        <a:pt x="595721" y="3243232"/>
                        <a:pt x="575844" y="3243232"/>
                      </a:cubicBezTo>
                      <a:cubicBezTo>
                        <a:pt x="257814" y="3243232"/>
                        <a:pt x="0" y="2517210"/>
                        <a:pt x="0" y="1621616"/>
                      </a:cubicBezTo>
                      <a:cubicBezTo>
                        <a:pt x="0" y="893945"/>
                        <a:pt x="170197" y="278219"/>
                        <a:pt x="404604" y="72904"/>
                      </a:cubicBezTo>
                      <a:close/>
                    </a:path>
                  </a:pathLst>
                </a:custGeom>
                <a:solidFill>
                  <a:srgbClr val="E1DA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456FA93E-0FF4-40E7-A5CC-D463921BAD7D}"/>
                  </a:ext>
                </a:extLst>
              </p:cNvPr>
              <p:cNvSpPr/>
              <p:nvPr/>
            </p:nvSpPr>
            <p:spPr>
              <a:xfrm rot="19545996" flipV="1">
                <a:off x="11050240" y="3487207"/>
                <a:ext cx="455679" cy="274899"/>
              </a:xfrm>
              <a:prstGeom prst="roundRect">
                <a:avLst/>
              </a:prstGeom>
              <a:solidFill>
                <a:srgbClr val="EA1E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934D13-16F8-45F9-AE50-312321A9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28DC-5890-4C10-B745-1CECB9F9524D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D6CB55-681E-4EC9-AC28-3D6E7D40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E0A5-CF86-4D12-9CBB-4B950C8A0AA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노트북, 컴퓨터, 어두운, 앉아있는이(가) 표시된 사진&#10;&#10;자동 생성된 설명">
            <a:extLst>
              <a:ext uri="{FF2B5EF4-FFF2-40B4-BE49-F238E27FC236}">
                <a16:creationId xmlns:a16="http://schemas.microsoft.com/office/drawing/2014/main" id="{5E7A6010-AD25-4D7E-A401-6E31A608E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52" y="6533797"/>
            <a:ext cx="281333" cy="187678"/>
          </a:xfrm>
          <a:prstGeom prst="rect">
            <a:avLst/>
          </a:prstGeom>
        </p:spPr>
      </p:pic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8AB969E7-7E8D-476A-87C6-0484DC48B067}"/>
              </a:ext>
            </a:extLst>
          </p:cNvPr>
          <p:cNvSpPr/>
          <p:nvPr userDrawn="1"/>
        </p:nvSpPr>
        <p:spPr>
          <a:xfrm rot="1660524" flipV="1">
            <a:off x="6218017" y="962868"/>
            <a:ext cx="6684" cy="25588"/>
          </a:xfrm>
          <a:custGeom>
            <a:avLst/>
            <a:gdLst>
              <a:gd name="connsiteX0" fmla="*/ 0 w 6684"/>
              <a:gd name="connsiteY0" fmla="*/ 25588 h 25588"/>
              <a:gd name="connsiteX1" fmla="*/ 6684 w 6684"/>
              <a:gd name="connsiteY1" fmla="*/ 0 h 25588"/>
              <a:gd name="connsiteX2" fmla="*/ 6683 w 6684"/>
              <a:gd name="connsiteY2" fmla="*/ 1 h 25588"/>
              <a:gd name="connsiteX3" fmla="*/ 0 w 6684"/>
              <a:gd name="connsiteY3" fmla="*/ 25588 h 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" h="25588">
                <a:moveTo>
                  <a:pt x="0" y="25588"/>
                </a:moveTo>
                <a:lnTo>
                  <a:pt x="6684" y="0"/>
                </a:lnTo>
                <a:lnTo>
                  <a:pt x="6683" y="1"/>
                </a:lnTo>
                <a:lnTo>
                  <a:pt x="0" y="25588"/>
                </a:lnTo>
                <a:close/>
              </a:path>
            </a:pathLst>
          </a:custGeom>
          <a:solidFill>
            <a:srgbClr val="E8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346AF62-2FB0-449B-BEE5-3B8560CC75DA}"/>
              </a:ext>
            </a:extLst>
          </p:cNvPr>
          <p:cNvSpPr/>
          <p:nvPr userDrawn="1"/>
        </p:nvSpPr>
        <p:spPr>
          <a:xfrm rot="1660524" flipV="1">
            <a:off x="6203574" y="993824"/>
            <a:ext cx="36237" cy="54815"/>
          </a:xfrm>
          <a:custGeom>
            <a:avLst/>
            <a:gdLst>
              <a:gd name="connsiteX0" fmla="*/ 0 w 36237"/>
              <a:gd name="connsiteY0" fmla="*/ 54815 h 54815"/>
              <a:gd name="connsiteX1" fmla="*/ 36237 w 36237"/>
              <a:gd name="connsiteY1" fmla="*/ 0 h 54815"/>
              <a:gd name="connsiteX2" fmla="*/ 36237 w 36237"/>
              <a:gd name="connsiteY2" fmla="*/ 0 h 54815"/>
              <a:gd name="connsiteX3" fmla="*/ 0 w 36237"/>
              <a:gd name="connsiteY3" fmla="*/ 54815 h 54815"/>
              <a:gd name="connsiteX4" fmla="*/ 0 w 36237"/>
              <a:gd name="connsiteY4" fmla="*/ 54815 h 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7" h="54815">
                <a:moveTo>
                  <a:pt x="0" y="54815"/>
                </a:moveTo>
                <a:lnTo>
                  <a:pt x="36237" y="0"/>
                </a:lnTo>
                <a:lnTo>
                  <a:pt x="36237" y="0"/>
                </a:lnTo>
                <a:lnTo>
                  <a:pt x="0" y="54815"/>
                </a:lnTo>
                <a:lnTo>
                  <a:pt x="0" y="54815"/>
                </a:lnTo>
                <a:close/>
              </a:path>
            </a:pathLst>
          </a:custGeom>
          <a:solidFill>
            <a:srgbClr val="E8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42F3D152-4556-4948-8685-2F88EA3407AA}"/>
              </a:ext>
            </a:extLst>
          </p:cNvPr>
          <p:cNvSpPr/>
          <p:nvPr userDrawn="1"/>
        </p:nvSpPr>
        <p:spPr>
          <a:xfrm rot="1660524" flipV="1">
            <a:off x="6193857" y="1073348"/>
            <a:ext cx="110032" cy="107037"/>
          </a:xfrm>
          <a:custGeom>
            <a:avLst/>
            <a:gdLst>
              <a:gd name="connsiteX0" fmla="*/ 0 w 110032"/>
              <a:gd name="connsiteY0" fmla="*/ 107037 h 107037"/>
              <a:gd name="connsiteX1" fmla="*/ 5464 w 110032"/>
              <a:gd name="connsiteY1" fmla="*/ 98771 h 107037"/>
              <a:gd name="connsiteX2" fmla="*/ 62758 w 110032"/>
              <a:gd name="connsiteY2" fmla="*/ 37418 h 107037"/>
              <a:gd name="connsiteX3" fmla="*/ 110032 w 110032"/>
              <a:gd name="connsiteY3" fmla="*/ 0 h 107037"/>
              <a:gd name="connsiteX4" fmla="*/ 62758 w 110032"/>
              <a:gd name="connsiteY4" fmla="*/ 37416 h 107037"/>
              <a:gd name="connsiteX5" fmla="*/ 5465 w 110032"/>
              <a:gd name="connsiteY5" fmla="*/ 98770 h 107037"/>
              <a:gd name="connsiteX6" fmla="*/ 0 w 110032"/>
              <a:gd name="connsiteY6" fmla="*/ 107037 h 107037"/>
              <a:gd name="connsiteX7" fmla="*/ 0 w 110032"/>
              <a:gd name="connsiteY7" fmla="*/ 107037 h 10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32" h="107037">
                <a:moveTo>
                  <a:pt x="0" y="107037"/>
                </a:moveTo>
                <a:lnTo>
                  <a:pt x="5464" y="98771"/>
                </a:lnTo>
                <a:cubicBezTo>
                  <a:pt x="21998" y="78021"/>
                  <a:pt x="41131" y="57560"/>
                  <a:pt x="62758" y="37418"/>
                </a:cubicBezTo>
                <a:lnTo>
                  <a:pt x="110032" y="0"/>
                </a:lnTo>
                <a:lnTo>
                  <a:pt x="62758" y="37416"/>
                </a:lnTo>
                <a:cubicBezTo>
                  <a:pt x="41131" y="57559"/>
                  <a:pt x="21999" y="78021"/>
                  <a:pt x="5465" y="98770"/>
                </a:cubicBezTo>
                <a:lnTo>
                  <a:pt x="0" y="107037"/>
                </a:lnTo>
                <a:lnTo>
                  <a:pt x="0" y="107037"/>
                </a:lnTo>
                <a:close/>
              </a:path>
            </a:pathLst>
          </a:custGeom>
          <a:solidFill>
            <a:srgbClr val="E8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128E29B6-8113-47BC-96C3-6A380368E9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10" y="6441381"/>
            <a:ext cx="358001" cy="3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E8854E-2C10-4EB3-A503-9106C0B2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2ABA8D-EEF5-4D06-9237-13FC8E756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C2C7B7-48D3-41DF-B145-050D594D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28DC-5890-4C10-B745-1CECB9F9524D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5ADAD2-AAF9-45D0-A67B-D0E3DF4C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DE6C26-382C-4510-9559-0A69AF75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E0A5-CF86-4D12-9CBB-4B950C8A0A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93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E8EF604-1FA7-4251-94D1-19E07B542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921E87-98A4-4D51-AB77-77FAE04CB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33A669-11FC-4B19-B837-D564F6F6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28DC-5890-4C10-B745-1CECB9F9524D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D5FA1E-5028-43E3-A61A-E7286B98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8B13CE-970D-4955-8BAB-D3F6AEA3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E0A5-CF86-4D12-9CBB-4B950C8A0A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34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rgbClr val="F1E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E2B09ADE-1E04-48AB-9843-E26514865263}"/>
              </a:ext>
            </a:extLst>
          </p:cNvPr>
          <p:cNvSpPr/>
          <p:nvPr userDrawn="1"/>
        </p:nvSpPr>
        <p:spPr>
          <a:xfrm>
            <a:off x="0" y="323046"/>
            <a:ext cx="12195314" cy="7384879"/>
          </a:xfrm>
          <a:custGeom>
            <a:avLst/>
            <a:gdLst>
              <a:gd name="connsiteX0" fmla="*/ 6099315 w 12195314"/>
              <a:gd name="connsiteY0" fmla="*/ 0 h 7384879"/>
              <a:gd name="connsiteX1" fmla="*/ 12195314 w 12195314"/>
              <a:gd name="connsiteY1" fmla="*/ 5643810 h 7384879"/>
              <a:gd name="connsiteX2" fmla="*/ 12193656 w 12195314"/>
              <a:gd name="connsiteY2" fmla="*/ 5704540 h 7384879"/>
              <a:gd name="connsiteX3" fmla="*/ 12192000 w 12195314"/>
              <a:gd name="connsiteY3" fmla="*/ 5704540 h 7384879"/>
              <a:gd name="connsiteX4" fmla="*/ 12192000 w 12195314"/>
              <a:gd name="connsiteY4" fmla="*/ 7384879 h 7384879"/>
              <a:gd name="connsiteX5" fmla="*/ 0 w 12195314"/>
              <a:gd name="connsiteY5" fmla="*/ 7384879 h 7384879"/>
              <a:gd name="connsiteX6" fmla="*/ 0 w 12195314"/>
              <a:gd name="connsiteY6" fmla="*/ 5687839 h 7384879"/>
              <a:gd name="connsiteX7" fmla="*/ 4517 w 12195314"/>
              <a:gd name="connsiteY7" fmla="*/ 5687839 h 7384879"/>
              <a:gd name="connsiteX8" fmla="*/ 3314 w 12195314"/>
              <a:gd name="connsiteY8" fmla="*/ 5643810 h 7384879"/>
              <a:gd name="connsiteX9" fmla="*/ 6099315 w 12195314"/>
              <a:gd name="connsiteY9" fmla="*/ 0 h 738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314" h="7384879">
                <a:moveTo>
                  <a:pt x="6099315" y="0"/>
                </a:moveTo>
                <a:cubicBezTo>
                  <a:pt x="9466042" y="0"/>
                  <a:pt x="12195314" y="2526819"/>
                  <a:pt x="12195314" y="5643810"/>
                </a:cubicBezTo>
                <a:lnTo>
                  <a:pt x="12193656" y="5704540"/>
                </a:lnTo>
                <a:lnTo>
                  <a:pt x="12192000" y="5704540"/>
                </a:lnTo>
                <a:lnTo>
                  <a:pt x="12192000" y="7384879"/>
                </a:lnTo>
                <a:lnTo>
                  <a:pt x="0" y="7384879"/>
                </a:lnTo>
                <a:lnTo>
                  <a:pt x="0" y="5687839"/>
                </a:lnTo>
                <a:lnTo>
                  <a:pt x="4517" y="5687839"/>
                </a:lnTo>
                <a:lnTo>
                  <a:pt x="3314" y="5643810"/>
                </a:lnTo>
                <a:cubicBezTo>
                  <a:pt x="3314" y="2526819"/>
                  <a:pt x="2732587" y="0"/>
                  <a:pt x="6099315" y="0"/>
                </a:cubicBezTo>
                <a:close/>
              </a:path>
            </a:pathLst>
          </a:custGeom>
          <a:solidFill>
            <a:schemeClr val="bg1"/>
          </a:solidFill>
          <a:ln w="114300" cap="rnd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8" name="그림 7" descr="컴퓨터, 노트북, 켜진, 시계이(가) 표시된 사진&#10;&#10;자동 생성된 설명">
            <a:extLst>
              <a:ext uri="{FF2B5EF4-FFF2-40B4-BE49-F238E27FC236}">
                <a16:creationId xmlns:a16="http://schemas.microsoft.com/office/drawing/2014/main" id="{649880E8-6C2C-4A13-ABCC-9E8EF7DDD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88" y="483591"/>
            <a:ext cx="2127688" cy="1194920"/>
          </a:xfrm>
          <a:prstGeom prst="rect">
            <a:avLst/>
          </a:prstGeom>
        </p:spPr>
      </p:pic>
      <p:pic>
        <p:nvPicPr>
          <p:cNvPr id="9" name="그림 8" descr="컴퓨터, 노트북, 켜진, 시계이(가) 표시된 사진&#10;&#10;자동 생성된 설명">
            <a:extLst>
              <a:ext uri="{FF2B5EF4-FFF2-40B4-BE49-F238E27FC236}">
                <a16:creationId xmlns:a16="http://schemas.microsoft.com/office/drawing/2014/main" id="{F07C6E8B-5131-4F1A-8D59-65E6C1906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4665" y="637674"/>
            <a:ext cx="2127688" cy="1194920"/>
          </a:xfrm>
          <a:prstGeom prst="rect">
            <a:avLst/>
          </a:prstGeom>
        </p:spPr>
      </p:pic>
      <p:pic>
        <p:nvPicPr>
          <p:cNvPr id="10" name="그림 9" descr="컴퓨터, 노트북, 켜진, 시계이(가) 표시된 사진&#10;&#10;자동 생성된 설명">
            <a:extLst>
              <a:ext uri="{FF2B5EF4-FFF2-40B4-BE49-F238E27FC236}">
                <a16:creationId xmlns:a16="http://schemas.microsoft.com/office/drawing/2014/main" id="{DA545CA2-7E78-414D-B487-0678CD1B8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2728" flipH="1">
            <a:off x="10103749" y="2438107"/>
            <a:ext cx="2127688" cy="1194920"/>
          </a:xfrm>
          <a:prstGeom prst="rect">
            <a:avLst/>
          </a:prstGeom>
        </p:spPr>
      </p:pic>
      <p:pic>
        <p:nvPicPr>
          <p:cNvPr id="11" name="그림 10" descr="컴퓨터, 노트북, 켜진, 시계이(가) 표시된 사진&#10;&#10;자동 생성된 설명">
            <a:extLst>
              <a:ext uri="{FF2B5EF4-FFF2-40B4-BE49-F238E27FC236}">
                <a16:creationId xmlns:a16="http://schemas.microsoft.com/office/drawing/2014/main" id="{9981DA70-4A15-47AE-9A1F-0335F174C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8369">
            <a:off x="79457" y="2220153"/>
            <a:ext cx="2127688" cy="1194920"/>
          </a:xfrm>
          <a:prstGeom prst="rect">
            <a:avLst/>
          </a:prstGeom>
        </p:spPr>
      </p:pic>
      <p:pic>
        <p:nvPicPr>
          <p:cNvPr id="12" name="그림 11" descr="컴퓨터, 노트북, 켜진, 시계이(가) 표시된 사진&#10;&#10;자동 생성된 설명">
            <a:extLst>
              <a:ext uri="{FF2B5EF4-FFF2-40B4-BE49-F238E27FC236}">
                <a16:creationId xmlns:a16="http://schemas.microsoft.com/office/drawing/2014/main" id="{BA2A6835-6C70-4288-8C4F-2B088BDCA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809" flipH="1">
            <a:off x="11288433" y="4969413"/>
            <a:ext cx="2127688" cy="1194920"/>
          </a:xfrm>
          <a:prstGeom prst="rect">
            <a:avLst/>
          </a:prstGeom>
        </p:spPr>
      </p:pic>
      <p:pic>
        <p:nvPicPr>
          <p:cNvPr id="13" name="그림 12" descr="컴퓨터, 노트북, 켜진, 시계이(가) 표시된 사진&#10;&#10;자동 생성된 설명">
            <a:extLst>
              <a:ext uri="{FF2B5EF4-FFF2-40B4-BE49-F238E27FC236}">
                <a16:creationId xmlns:a16="http://schemas.microsoft.com/office/drawing/2014/main" id="{F8B9A2B5-78E7-44B5-8441-62B14A00D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5230">
            <a:off x="-946552" y="4823801"/>
            <a:ext cx="2127688" cy="1194920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070EA8-6173-40EC-96D2-2D0631F1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28DC-5890-4C10-B745-1CECB9F9524D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DF1787-0950-4201-A3B7-F11AB3E8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6D3DEF-6617-484A-97AD-740D090A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E0A5-CF86-4D12-9CBB-4B950C8A0A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87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pattFill prst="pct90">
          <a:fgClr>
            <a:srgbClr val="EA1E2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1A3B6583-33A6-459B-ABC7-8FB91BC805E6}"/>
              </a:ext>
            </a:extLst>
          </p:cNvPr>
          <p:cNvSpPr/>
          <p:nvPr userDrawn="1"/>
        </p:nvSpPr>
        <p:spPr>
          <a:xfrm>
            <a:off x="50855" y="616123"/>
            <a:ext cx="12195314" cy="7384879"/>
          </a:xfrm>
          <a:custGeom>
            <a:avLst/>
            <a:gdLst>
              <a:gd name="connsiteX0" fmla="*/ 6099315 w 12195314"/>
              <a:gd name="connsiteY0" fmla="*/ 0 h 7384879"/>
              <a:gd name="connsiteX1" fmla="*/ 12195314 w 12195314"/>
              <a:gd name="connsiteY1" fmla="*/ 5643810 h 7384879"/>
              <a:gd name="connsiteX2" fmla="*/ 12193656 w 12195314"/>
              <a:gd name="connsiteY2" fmla="*/ 5704540 h 7384879"/>
              <a:gd name="connsiteX3" fmla="*/ 12192000 w 12195314"/>
              <a:gd name="connsiteY3" fmla="*/ 5704540 h 7384879"/>
              <a:gd name="connsiteX4" fmla="*/ 12192000 w 12195314"/>
              <a:gd name="connsiteY4" fmla="*/ 7384879 h 7384879"/>
              <a:gd name="connsiteX5" fmla="*/ 0 w 12195314"/>
              <a:gd name="connsiteY5" fmla="*/ 7384879 h 7384879"/>
              <a:gd name="connsiteX6" fmla="*/ 0 w 12195314"/>
              <a:gd name="connsiteY6" fmla="*/ 5687839 h 7384879"/>
              <a:gd name="connsiteX7" fmla="*/ 4517 w 12195314"/>
              <a:gd name="connsiteY7" fmla="*/ 5687839 h 7384879"/>
              <a:gd name="connsiteX8" fmla="*/ 3314 w 12195314"/>
              <a:gd name="connsiteY8" fmla="*/ 5643810 h 7384879"/>
              <a:gd name="connsiteX9" fmla="*/ 6099315 w 12195314"/>
              <a:gd name="connsiteY9" fmla="*/ 0 h 738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314" h="7384879">
                <a:moveTo>
                  <a:pt x="6099315" y="0"/>
                </a:moveTo>
                <a:cubicBezTo>
                  <a:pt x="9466042" y="0"/>
                  <a:pt x="12195314" y="2526819"/>
                  <a:pt x="12195314" y="5643810"/>
                </a:cubicBezTo>
                <a:lnTo>
                  <a:pt x="12193656" y="5704540"/>
                </a:lnTo>
                <a:lnTo>
                  <a:pt x="12192000" y="5704540"/>
                </a:lnTo>
                <a:lnTo>
                  <a:pt x="12192000" y="7384879"/>
                </a:lnTo>
                <a:lnTo>
                  <a:pt x="0" y="7384879"/>
                </a:lnTo>
                <a:lnTo>
                  <a:pt x="0" y="5687839"/>
                </a:lnTo>
                <a:lnTo>
                  <a:pt x="4517" y="5687839"/>
                </a:lnTo>
                <a:lnTo>
                  <a:pt x="3314" y="5643810"/>
                </a:lnTo>
                <a:cubicBezTo>
                  <a:pt x="3314" y="2526819"/>
                  <a:pt x="2732587" y="0"/>
                  <a:pt x="6099315" y="0"/>
                </a:cubicBezTo>
                <a:close/>
              </a:path>
            </a:pathLst>
          </a:custGeom>
          <a:solidFill>
            <a:srgbClr val="F1EEE3"/>
          </a:solidFill>
          <a:ln w="1143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2DC60BE-3DB9-415B-AE56-C7FCD2E1B31D}"/>
              </a:ext>
            </a:extLst>
          </p:cNvPr>
          <p:cNvGrpSpPr/>
          <p:nvPr userDrawn="1"/>
        </p:nvGrpSpPr>
        <p:grpSpPr>
          <a:xfrm>
            <a:off x="730383" y="595803"/>
            <a:ext cx="11472249" cy="8873237"/>
            <a:chOff x="730383" y="595803"/>
            <a:chExt cx="11472249" cy="8873237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3710F51-4280-43F5-8877-2D0C6187030E}"/>
                </a:ext>
              </a:extLst>
            </p:cNvPr>
            <p:cNvSpPr/>
            <p:nvPr/>
          </p:nvSpPr>
          <p:spPr>
            <a:xfrm rot="1660524" flipV="1">
              <a:off x="780015" y="595803"/>
              <a:ext cx="11422617" cy="8873237"/>
            </a:xfrm>
            <a:custGeom>
              <a:avLst/>
              <a:gdLst>
                <a:gd name="connsiteX0" fmla="*/ 9419417 w 11422617"/>
                <a:gd name="connsiteY0" fmla="*/ 8019732 h 8873237"/>
                <a:gd name="connsiteX1" fmla="*/ 9479076 w 11422617"/>
                <a:gd name="connsiteY1" fmla="*/ 8042823 h 8873237"/>
                <a:gd name="connsiteX2" fmla="*/ 9563323 w 11422617"/>
                <a:gd name="connsiteY2" fmla="*/ 7964795 h 8873237"/>
                <a:gd name="connsiteX3" fmla="*/ 11205675 w 11422617"/>
                <a:gd name="connsiteY3" fmla="*/ 5749181 h 8873237"/>
                <a:gd name="connsiteX4" fmla="*/ 11338251 w 11422617"/>
                <a:gd name="connsiteY4" fmla="*/ 5486524 h 8873237"/>
                <a:gd name="connsiteX5" fmla="*/ 11422617 w 11422617"/>
                <a:gd name="connsiteY5" fmla="*/ 5305526 h 8873237"/>
                <a:gd name="connsiteX6" fmla="*/ 10187611 w 11422617"/>
                <a:gd name="connsiteY6" fmla="*/ 4657810 h 8873237"/>
                <a:gd name="connsiteX7" fmla="*/ 10063264 w 11422617"/>
                <a:gd name="connsiteY7" fmla="*/ 4807602 h 8873237"/>
                <a:gd name="connsiteX8" fmla="*/ 9584542 w 11422617"/>
                <a:gd name="connsiteY8" fmla="*/ 5551130 h 8873237"/>
                <a:gd name="connsiteX9" fmla="*/ 9157182 w 11422617"/>
                <a:gd name="connsiteY9" fmla="*/ 7681399 h 8873237"/>
                <a:gd name="connsiteX10" fmla="*/ 9181997 w 11422617"/>
                <a:gd name="connsiteY10" fmla="*/ 7740715 h 8873237"/>
                <a:gd name="connsiteX11" fmla="*/ 9244361 w 11422617"/>
                <a:gd name="connsiteY11" fmla="*/ 7768294 h 8873237"/>
                <a:gd name="connsiteX12" fmla="*/ 9416783 w 11422617"/>
                <a:gd name="connsiteY12" fmla="*/ 8002298 h 8873237"/>
                <a:gd name="connsiteX13" fmla="*/ 9415745 w 11422617"/>
                <a:gd name="connsiteY13" fmla="*/ 8017238 h 8873237"/>
                <a:gd name="connsiteX14" fmla="*/ 62909 w 11422617"/>
                <a:gd name="connsiteY14" fmla="*/ 3191092 h 8873237"/>
                <a:gd name="connsiteX15" fmla="*/ 67048 w 11422617"/>
                <a:gd name="connsiteY15" fmla="*/ 3192695 h 8873237"/>
                <a:gd name="connsiteX16" fmla="*/ 78748 w 11422617"/>
                <a:gd name="connsiteY16" fmla="*/ 3183347 h 8873237"/>
                <a:gd name="connsiteX17" fmla="*/ 369281 w 11422617"/>
                <a:gd name="connsiteY17" fmla="*/ 3192148 h 8873237"/>
                <a:gd name="connsiteX18" fmla="*/ 427427 w 11422617"/>
                <a:gd name="connsiteY18" fmla="*/ 3227771 h 8873237"/>
                <a:gd name="connsiteX19" fmla="*/ 490333 w 11422617"/>
                <a:gd name="connsiteY19" fmla="*/ 3214460 h 8873237"/>
                <a:gd name="connsiteX20" fmla="*/ 1999818 w 11422617"/>
                <a:gd name="connsiteY20" fmla="*/ 1651728 h 8873237"/>
                <a:gd name="connsiteX21" fmla="*/ 2339304 w 11422617"/>
                <a:gd name="connsiteY21" fmla="*/ 835174 h 8873237"/>
                <a:gd name="connsiteX22" fmla="*/ 2391832 w 11422617"/>
                <a:gd name="connsiteY22" fmla="*/ 647717 h 8873237"/>
                <a:gd name="connsiteX23" fmla="*/ 1156825 w 11422617"/>
                <a:gd name="connsiteY23" fmla="*/ 0 h 8873237"/>
                <a:gd name="connsiteX24" fmla="*/ 1055895 w 11422617"/>
                <a:gd name="connsiteY24" fmla="*/ 172310 h 8873237"/>
                <a:gd name="connsiteX25" fmla="*/ 915196 w 11422617"/>
                <a:gd name="connsiteY25" fmla="*/ 430707 h 8873237"/>
                <a:gd name="connsiteX26" fmla="*/ 26285 w 11422617"/>
                <a:gd name="connsiteY26" fmla="*/ 3041473 h 8873237"/>
                <a:gd name="connsiteX27" fmla="*/ 9994 w 11422617"/>
                <a:gd name="connsiteY27" fmla="*/ 3155143 h 8873237"/>
                <a:gd name="connsiteX28" fmla="*/ 3441472 w 11422617"/>
                <a:gd name="connsiteY28" fmla="*/ 7913393 h 8873237"/>
                <a:gd name="connsiteX29" fmla="*/ 4315903 w 11422617"/>
                <a:gd name="connsiteY29" fmla="*/ 7640627 h 8873237"/>
                <a:gd name="connsiteX30" fmla="*/ 4364877 w 11422617"/>
                <a:gd name="connsiteY30" fmla="*/ 7518915 h 8873237"/>
                <a:gd name="connsiteX31" fmla="*/ 4380021 w 11422617"/>
                <a:gd name="connsiteY31" fmla="*/ 7436651 h 8873237"/>
                <a:gd name="connsiteX32" fmla="*/ 4321517 w 11422617"/>
                <a:gd name="connsiteY32" fmla="*/ 7450982 h 8873237"/>
                <a:gd name="connsiteX33" fmla="*/ 3584172 w 11422617"/>
                <a:gd name="connsiteY33" fmla="*/ 7752015 h 8873237"/>
                <a:gd name="connsiteX34" fmla="*/ 3531884 w 11422617"/>
                <a:gd name="connsiteY34" fmla="*/ 7793403 h 8873237"/>
                <a:gd name="connsiteX35" fmla="*/ 3484610 w 11422617"/>
                <a:gd name="connsiteY35" fmla="*/ 7830821 h 8873237"/>
                <a:gd name="connsiteX36" fmla="*/ 3427316 w 11422617"/>
                <a:gd name="connsiteY36" fmla="*/ 7892174 h 8873237"/>
                <a:gd name="connsiteX37" fmla="*/ 3421852 w 11422617"/>
                <a:gd name="connsiteY37" fmla="*/ 7900440 h 8873237"/>
                <a:gd name="connsiteX38" fmla="*/ 3378931 w 11422617"/>
                <a:gd name="connsiteY38" fmla="*/ 7980844 h 8873237"/>
                <a:gd name="connsiteX39" fmla="*/ 3385614 w 11422617"/>
                <a:gd name="connsiteY39" fmla="*/ 7955257 h 8873237"/>
                <a:gd name="connsiteX40" fmla="*/ 3385615 w 11422617"/>
                <a:gd name="connsiteY40" fmla="*/ 7955256 h 8873237"/>
                <a:gd name="connsiteX41" fmla="*/ 3358587 w 11422617"/>
                <a:gd name="connsiteY41" fmla="*/ 8126543 h 8873237"/>
                <a:gd name="connsiteX42" fmla="*/ 3638677 w 11422617"/>
                <a:gd name="connsiteY42" fmla="*/ 8265182 h 8873237"/>
                <a:gd name="connsiteX43" fmla="*/ 9236540 w 11422617"/>
                <a:gd name="connsiteY43" fmla="*/ 8141024 h 8873237"/>
                <a:gd name="connsiteX44" fmla="*/ 9266517 w 11422617"/>
                <a:gd name="connsiteY44" fmla="*/ 8123380 h 8873237"/>
                <a:gd name="connsiteX45" fmla="*/ 9273053 w 11422617"/>
                <a:gd name="connsiteY45" fmla="*/ 8085875 h 8873237"/>
                <a:gd name="connsiteX46" fmla="*/ 6312276 w 11422617"/>
                <a:gd name="connsiteY46" fmla="*/ 7228164 h 8873237"/>
                <a:gd name="connsiteX47" fmla="*/ 4484331 w 11422617"/>
                <a:gd name="connsiteY47" fmla="*/ 7411102 h 8873237"/>
                <a:gd name="connsiteX48" fmla="*/ 4380021 w 11422617"/>
                <a:gd name="connsiteY48" fmla="*/ 7436652 h 8873237"/>
                <a:gd name="connsiteX49" fmla="*/ 4364877 w 11422617"/>
                <a:gd name="connsiteY49" fmla="*/ 7518916 h 8873237"/>
                <a:gd name="connsiteX50" fmla="*/ 4315903 w 11422617"/>
                <a:gd name="connsiteY50" fmla="*/ 7640628 h 8873237"/>
                <a:gd name="connsiteX51" fmla="*/ 3441472 w 11422617"/>
                <a:gd name="connsiteY51" fmla="*/ 7913394 h 8873237"/>
                <a:gd name="connsiteX52" fmla="*/ 3421852 w 11422617"/>
                <a:gd name="connsiteY52" fmla="*/ 7900441 h 8873237"/>
                <a:gd name="connsiteX53" fmla="*/ 3331984 w 11422617"/>
                <a:gd name="connsiteY53" fmla="*/ 7841113 h 8873237"/>
                <a:gd name="connsiteX54" fmla="*/ 3331984 w 11422617"/>
                <a:gd name="connsiteY54" fmla="*/ 7841113 h 8873237"/>
                <a:gd name="connsiteX55" fmla="*/ 3421850 w 11422617"/>
                <a:gd name="connsiteY55" fmla="*/ 7900439 h 8873237"/>
                <a:gd name="connsiteX56" fmla="*/ 3427315 w 11422617"/>
                <a:gd name="connsiteY56" fmla="*/ 7892172 h 8873237"/>
                <a:gd name="connsiteX57" fmla="*/ 3484608 w 11422617"/>
                <a:gd name="connsiteY57" fmla="*/ 7830818 h 8873237"/>
                <a:gd name="connsiteX58" fmla="*/ 3531882 w 11422617"/>
                <a:gd name="connsiteY58" fmla="*/ 7793402 h 8873237"/>
                <a:gd name="connsiteX59" fmla="*/ 3536200 w 11422617"/>
                <a:gd name="connsiteY59" fmla="*/ 7726854 h 8873237"/>
                <a:gd name="connsiteX60" fmla="*/ 3364626 w 11422617"/>
                <a:gd name="connsiteY60" fmla="*/ 6949125 h 8873237"/>
                <a:gd name="connsiteX61" fmla="*/ 3324987 w 11422617"/>
                <a:gd name="connsiteY61" fmla="*/ 6845242 h 8873237"/>
                <a:gd name="connsiteX62" fmla="*/ 3324989 w 11422617"/>
                <a:gd name="connsiteY62" fmla="*/ 6845241 h 8873237"/>
                <a:gd name="connsiteX63" fmla="*/ 3304869 w 11422617"/>
                <a:gd name="connsiteY63" fmla="*/ 6792515 h 8873237"/>
                <a:gd name="connsiteX64" fmla="*/ 2416084 w 11422617"/>
                <a:gd name="connsiteY64" fmla="*/ 5184749 h 8873237"/>
                <a:gd name="connsiteX65" fmla="*/ 27136 w 11422617"/>
                <a:gd name="connsiteY65" fmla="*/ 3236723 h 8873237"/>
                <a:gd name="connsiteX66" fmla="*/ 0 w 11422617"/>
                <a:gd name="connsiteY66" fmla="*/ 3263424 h 8873237"/>
                <a:gd name="connsiteX67" fmla="*/ 2527 w 11422617"/>
                <a:gd name="connsiteY67" fmla="*/ 3298118 h 8873237"/>
                <a:gd name="connsiteX68" fmla="*/ 3083058 w 11422617"/>
                <a:gd name="connsiteY68" fmla="*/ 7973779 h 8873237"/>
                <a:gd name="connsiteX69" fmla="*/ 3356352 w 11422617"/>
                <a:gd name="connsiteY69" fmla="*/ 8125370 h 8873237"/>
                <a:gd name="connsiteX70" fmla="*/ 3358233 w 11422617"/>
                <a:gd name="connsiteY70" fmla="*/ 8124504 h 887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422617" h="8873237">
                  <a:moveTo>
                    <a:pt x="9419417" y="8019732"/>
                  </a:moveTo>
                  <a:lnTo>
                    <a:pt x="9479076" y="8042823"/>
                  </a:lnTo>
                  <a:lnTo>
                    <a:pt x="9563323" y="7964795"/>
                  </a:lnTo>
                  <a:cubicBezTo>
                    <a:pt x="10179800" y="7373445"/>
                    <a:pt x="10747415" y="6622950"/>
                    <a:pt x="11205675" y="5749181"/>
                  </a:cubicBezTo>
                  <a:cubicBezTo>
                    <a:pt x="11251501" y="5661804"/>
                    <a:pt x="11295692" y="5574227"/>
                    <a:pt x="11338251" y="5486524"/>
                  </a:cubicBezTo>
                  <a:lnTo>
                    <a:pt x="11422617" y="5305526"/>
                  </a:lnTo>
                  <a:lnTo>
                    <a:pt x="10187611" y="4657810"/>
                  </a:lnTo>
                  <a:lnTo>
                    <a:pt x="10063264" y="4807602"/>
                  </a:lnTo>
                  <a:cubicBezTo>
                    <a:pt x="9892694" y="5023844"/>
                    <a:pt x="9729658" y="5274438"/>
                    <a:pt x="9584542" y="5551130"/>
                  </a:cubicBezTo>
                  <a:cubicBezTo>
                    <a:pt x="9149198" y="6381208"/>
                    <a:pt x="8998775" y="7210419"/>
                    <a:pt x="9157182" y="7681399"/>
                  </a:cubicBezTo>
                  <a:lnTo>
                    <a:pt x="9181997" y="7740715"/>
                  </a:lnTo>
                  <a:lnTo>
                    <a:pt x="9244361" y="7768294"/>
                  </a:lnTo>
                  <a:cubicBezTo>
                    <a:pt x="9349483" y="7825056"/>
                    <a:pt x="9410240" y="7903520"/>
                    <a:pt x="9416783" y="8002298"/>
                  </a:cubicBezTo>
                  <a:lnTo>
                    <a:pt x="9415745" y="8017238"/>
                  </a:lnTo>
                  <a:close/>
                  <a:moveTo>
                    <a:pt x="62909" y="3191092"/>
                  </a:moveTo>
                  <a:lnTo>
                    <a:pt x="67048" y="3192695"/>
                  </a:lnTo>
                  <a:lnTo>
                    <a:pt x="78748" y="3183347"/>
                  </a:lnTo>
                  <a:cubicBezTo>
                    <a:pt x="163730" y="3132569"/>
                    <a:pt x="262819" y="3137940"/>
                    <a:pt x="369281" y="3192148"/>
                  </a:cubicBezTo>
                  <a:lnTo>
                    <a:pt x="427427" y="3227771"/>
                  </a:lnTo>
                  <a:lnTo>
                    <a:pt x="490333" y="3214460"/>
                  </a:lnTo>
                  <a:cubicBezTo>
                    <a:pt x="967845" y="3076998"/>
                    <a:pt x="1564472" y="2481805"/>
                    <a:pt x="1999818" y="1651728"/>
                  </a:cubicBezTo>
                  <a:cubicBezTo>
                    <a:pt x="2144933" y="1375035"/>
                    <a:pt x="2258391" y="1098439"/>
                    <a:pt x="2339304" y="835174"/>
                  </a:cubicBezTo>
                  <a:lnTo>
                    <a:pt x="2391832" y="647717"/>
                  </a:lnTo>
                  <a:lnTo>
                    <a:pt x="1156825" y="0"/>
                  </a:lnTo>
                  <a:lnTo>
                    <a:pt x="1055895" y="172310"/>
                  </a:lnTo>
                  <a:cubicBezTo>
                    <a:pt x="1007943" y="257183"/>
                    <a:pt x="961022" y="343330"/>
                    <a:pt x="915196" y="430707"/>
                  </a:cubicBezTo>
                  <a:cubicBezTo>
                    <a:pt x="456936" y="1304476"/>
                    <a:pt x="162259" y="2198117"/>
                    <a:pt x="26285" y="3041473"/>
                  </a:cubicBezTo>
                  <a:lnTo>
                    <a:pt x="9994" y="3155143"/>
                  </a:lnTo>
                  <a:close/>
                  <a:moveTo>
                    <a:pt x="3441472" y="7913393"/>
                  </a:moveTo>
                  <a:cubicBezTo>
                    <a:pt x="3758262" y="8079538"/>
                    <a:pt x="4149758" y="7957417"/>
                    <a:pt x="4315903" y="7640627"/>
                  </a:cubicBezTo>
                  <a:cubicBezTo>
                    <a:pt x="4336671" y="7601028"/>
                    <a:pt x="4352935" y="7560262"/>
                    <a:pt x="4364877" y="7518915"/>
                  </a:cubicBezTo>
                  <a:lnTo>
                    <a:pt x="4380021" y="7436651"/>
                  </a:lnTo>
                  <a:lnTo>
                    <a:pt x="4321517" y="7450982"/>
                  </a:lnTo>
                  <a:cubicBezTo>
                    <a:pt x="4006039" y="7534046"/>
                    <a:pt x="3752723" y="7636573"/>
                    <a:pt x="3584172" y="7752015"/>
                  </a:cubicBezTo>
                  <a:lnTo>
                    <a:pt x="3531884" y="7793403"/>
                  </a:lnTo>
                  <a:lnTo>
                    <a:pt x="3484610" y="7830821"/>
                  </a:lnTo>
                  <a:cubicBezTo>
                    <a:pt x="3462983" y="7850963"/>
                    <a:pt x="3443850" y="7871424"/>
                    <a:pt x="3427316" y="7892174"/>
                  </a:cubicBezTo>
                  <a:lnTo>
                    <a:pt x="3421852" y="7900440"/>
                  </a:lnTo>
                  <a:close/>
                  <a:moveTo>
                    <a:pt x="3378931" y="7980844"/>
                  </a:moveTo>
                  <a:lnTo>
                    <a:pt x="3385614" y="7955257"/>
                  </a:lnTo>
                  <a:lnTo>
                    <a:pt x="3385615" y="7955256"/>
                  </a:lnTo>
                  <a:close/>
                  <a:moveTo>
                    <a:pt x="3358587" y="8126543"/>
                  </a:moveTo>
                  <a:lnTo>
                    <a:pt x="3638677" y="8265182"/>
                  </a:lnTo>
                  <a:cubicBezTo>
                    <a:pt x="5524259" y="9143980"/>
                    <a:pt x="7614172" y="9042089"/>
                    <a:pt x="9236540" y="8141024"/>
                  </a:cubicBezTo>
                  <a:lnTo>
                    <a:pt x="9266517" y="8123380"/>
                  </a:lnTo>
                  <a:lnTo>
                    <a:pt x="9273053" y="8085875"/>
                  </a:lnTo>
                  <a:cubicBezTo>
                    <a:pt x="9273053" y="7612173"/>
                    <a:pt x="7947468" y="7228163"/>
                    <a:pt x="6312276" y="7228164"/>
                  </a:cubicBezTo>
                  <a:cubicBezTo>
                    <a:pt x="5622430" y="7228163"/>
                    <a:pt x="4987687" y="7296510"/>
                    <a:pt x="4484331" y="7411102"/>
                  </a:cubicBezTo>
                  <a:lnTo>
                    <a:pt x="4380021" y="7436652"/>
                  </a:lnTo>
                  <a:lnTo>
                    <a:pt x="4364877" y="7518916"/>
                  </a:lnTo>
                  <a:cubicBezTo>
                    <a:pt x="4352935" y="7560262"/>
                    <a:pt x="4336671" y="7601028"/>
                    <a:pt x="4315903" y="7640628"/>
                  </a:cubicBezTo>
                  <a:cubicBezTo>
                    <a:pt x="4149758" y="7957418"/>
                    <a:pt x="3758262" y="8079539"/>
                    <a:pt x="3441472" y="7913394"/>
                  </a:cubicBezTo>
                  <a:lnTo>
                    <a:pt x="3421852" y="7900441"/>
                  </a:lnTo>
                  <a:lnTo>
                    <a:pt x="3331984" y="7841113"/>
                  </a:lnTo>
                  <a:lnTo>
                    <a:pt x="3331984" y="7841113"/>
                  </a:lnTo>
                  <a:lnTo>
                    <a:pt x="3421850" y="7900439"/>
                  </a:lnTo>
                  <a:lnTo>
                    <a:pt x="3427315" y="7892172"/>
                  </a:lnTo>
                  <a:cubicBezTo>
                    <a:pt x="3443849" y="7871423"/>
                    <a:pt x="3462980" y="7850961"/>
                    <a:pt x="3484608" y="7830818"/>
                  </a:cubicBezTo>
                  <a:lnTo>
                    <a:pt x="3531882" y="7793402"/>
                  </a:lnTo>
                  <a:lnTo>
                    <a:pt x="3536200" y="7726854"/>
                  </a:lnTo>
                  <a:cubicBezTo>
                    <a:pt x="3535338" y="7522561"/>
                    <a:pt x="3475660" y="7255879"/>
                    <a:pt x="3364626" y="6949125"/>
                  </a:cubicBezTo>
                  <a:lnTo>
                    <a:pt x="3324987" y="6845242"/>
                  </a:lnTo>
                  <a:lnTo>
                    <a:pt x="3324989" y="6845241"/>
                  </a:lnTo>
                  <a:lnTo>
                    <a:pt x="3304869" y="6792515"/>
                  </a:lnTo>
                  <a:cubicBezTo>
                    <a:pt x="3112956" y="6313278"/>
                    <a:pt x="2808296" y="5752250"/>
                    <a:pt x="2416084" y="5184749"/>
                  </a:cubicBezTo>
                  <a:cubicBezTo>
                    <a:pt x="1486397" y="3839560"/>
                    <a:pt x="416828" y="2967401"/>
                    <a:pt x="27136" y="3236723"/>
                  </a:cubicBezTo>
                  <a:lnTo>
                    <a:pt x="0" y="3263424"/>
                  </a:lnTo>
                  <a:lnTo>
                    <a:pt x="2527" y="3298118"/>
                  </a:lnTo>
                  <a:cubicBezTo>
                    <a:pt x="183668" y="5145057"/>
                    <a:pt x="1288067" y="6922251"/>
                    <a:pt x="3083058" y="7973779"/>
                  </a:cubicBezTo>
                  <a:lnTo>
                    <a:pt x="3356352" y="8125370"/>
                  </a:lnTo>
                  <a:lnTo>
                    <a:pt x="3358233" y="8124504"/>
                  </a:lnTo>
                  <a:close/>
                </a:path>
              </a:pathLst>
            </a:custGeom>
            <a:solidFill>
              <a:srgbClr val="E8E3D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5711CCF-1EFC-42C4-95EE-D2C7319E389B}"/>
                </a:ext>
              </a:extLst>
            </p:cNvPr>
            <p:cNvGrpSpPr/>
            <p:nvPr/>
          </p:nvGrpSpPr>
          <p:grpSpPr>
            <a:xfrm>
              <a:off x="730383" y="2917723"/>
              <a:ext cx="1749312" cy="2399408"/>
              <a:chOff x="730383" y="2917723"/>
              <a:chExt cx="1749312" cy="2399408"/>
            </a:xfrm>
          </p:grpSpPr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FB79CC1-A7F5-4E4C-BFEA-0B184981A772}"/>
                  </a:ext>
                </a:extLst>
              </p:cNvPr>
              <p:cNvSpPr/>
              <p:nvPr/>
            </p:nvSpPr>
            <p:spPr>
              <a:xfrm rot="3511428">
                <a:off x="1506814" y="2267171"/>
                <a:ext cx="322330" cy="1623433"/>
              </a:xfrm>
              <a:custGeom>
                <a:avLst/>
                <a:gdLst>
                  <a:gd name="connsiteX0" fmla="*/ 404604 w 696177"/>
                  <a:gd name="connsiteY0" fmla="*/ 72904 h 3243232"/>
                  <a:gd name="connsiteX1" fmla="*/ 575843 w 696177"/>
                  <a:gd name="connsiteY1" fmla="*/ 0 h 3243232"/>
                  <a:gd name="connsiteX2" fmla="*/ 691896 w 696177"/>
                  <a:gd name="connsiteY2" fmla="*/ 32946 h 3243232"/>
                  <a:gd name="connsiteX3" fmla="*/ 696177 w 696177"/>
                  <a:gd name="connsiteY3" fmla="*/ 36045 h 3243232"/>
                  <a:gd name="connsiteX4" fmla="*/ 674970 w 696177"/>
                  <a:gd name="connsiteY4" fmla="*/ 45160 h 3243232"/>
                  <a:gd name="connsiteX5" fmla="*/ 215179 w 696177"/>
                  <a:gd name="connsiteY5" fmla="*/ 1633830 h 3243232"/>
                  <a:gd name="connsiteX6" fmla="*/ 619786 w 696177"/>
                  <a:gd name="connsiteY6" fmla="*/ 3182542 h 3243232"/>
                  <a:gd name="connsiteX7" fmla="*/ 670689 w 696177"/>
                  <a:gd name="connsiteY7" fmla="*/ 3219401 h 3243232"/>
                  <a:gd name="connsiteX8" fmla="*/ 634721 w 696177"/>
                  <a:gd name="connsiteY8" fmla="*/ 3234860 h 3243232"/>
                  <a:gd name="connsiteX9" fmla="*/ 575844 w 696177"/>
                  <a:gd name="connsiteY9" fmla="*/ 3243232 h 3243232"/>
                  <a:gd name="connsiteX10" fmla="*/ 0 w 696177"/>
                  <a:gd name="connsiteY10" fmla="*/ 1621616 h 3243232"/>
                  <a:gd name="connsiteX11" fmla="*/ 404604 w 696177"/>
                  <a:gd name="connsiteY11" fmla="*/ 72904 h 324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6177" h="3243232">
                    <a:moveTo>
                      <a:pt x="404604" y="72904"/>
                    </a:moveTo>
                    <a:cubicBezTo>
                      <a:pt x="458699" y="25524"/>
                      <a:pt x="516212" y="0"/>
                      <a:pt x="575843" y="0"/>
                    </a:cubicBezTo>
                    <a:cubicBezTo>
                      <a:pt x="615597" y="0"/>
                      <a:pt x="654410" y="11345"/>
                      <a:pt x="691896" y="32946"/>
                    </a:cubicBezTo>
                    <a:lnTo>
                      <a:pt x="696177" y="36045"/>
                    </a:lnTo>
                    <a:lnTo>
                      <a:pt x="674970" y="45160"/>
                    </a:lnTo>
                    <a:cubicBezTo>
                      <a:pt x="412568" y="196369"/>
                      <a:pt x="215179" y="850185"/>
                      <a:pt x="215179" y="1633830"/>
                    </a:cubicBezTo>
                    <a:cubicBezTo>
                      <a:pt x="215180" y="2361500"/>
                      <a:pt x="385377" y="2977226"/>
                      <a:pt x="619786" y="3182542"/>
                    </a:cubicBezTo>
                    <a:lnTo>
                      <a:pt x="670689" y="3219401"/>
                    </a:lnTo>
                    <a:lnTo>
                      <a:pt x="634721" y="3234860"/>
                    </a:lnTo>
                    <a:cubicBezTo>
                      <a:pt x="615362" y="3240396"/>
                      <a:pt x="595721" y="3243232"/>
                      <a:pt x="575844" y="3243232"/>
                    </a:cubicBezTo>
                    <a:cubicBezTo>
                      <a:pt x="257814" y="3243232"/>
                      <a:pt x="0" y="2517210"/>
                      <a:pt x="0" y="1621616"/>
                    </a:cubicBezTo>
                    <a:cubicBezTo>
                      <a:pt x="0" y="893945"/>
                      <a:pt x="170197" y="278219"/>
                      <a:pt x="404604" y="72904"/>
                    </a:cubicBezTo>
                    <a:close/>
                  </a:path>
                </a:pathLst>
              </a:custGeom>
              <a:solidFill>
                <a:srgbClr val="E1DA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038B0D00-FC34-47C0-A0B4-25072DCD6826}"/>
                  </a:ext>
                </a:extLst>
              </p:cNvPr>
              <p:cNvSpPr/>
              <p:nvPr/>
            </p:nvSpPr>
            <p:spPr>
              <a:xfrm rot="171957">
                <a:off x="730383" y="3693698"/>
                <a:ext cx="322330" cy="1623433"/>
              </a:xfrm>
              <a:custGeom>
                <a:avLst/>
                <a:gdLst>
                  <a:gd name="connsiteX0" fmla="*/ 404604 w 696177"/>
                  <a:gd name="connsiteY0" fmla="*/ 72904 h 3243232"/>
                  <a:gd name="connsiteX1" fmla="*/ 575843 w 696177"/>
                  <a:gd name="connsiteY1" fmla="*/ 0 h 3243232"/>
                  <a:gd name="connsiteX2" fmla="*/ 691896 w 696177"/>
                  <a:gd name="connsiteY2" fmla="*/ 32946 h 3243232"/>
                  <a:gd name="connsiteX3" fmla="*/ 696177 w 696177"/>
                  <a:gd name="connsiteY3" fmla="*/ 36045 h 3243232"/>
                  <a:gd name="connsiteX4" fmla="*/ 674970 w 696177"/>
                  <a:gd name="connsiteY4" fmla="*/ 45160 h 3243232"/>
                  <a:gd name="connsiteX5" fmla="*/ 215179 w 696177"/>
                  <a:gd name="connsiteY5" fmla="*/ 1633830 h 3243232"/>
                  <a:gd name="connsiteX6" fmla="*/ 619786 w 696177"/>
                  <a:gd name="connsiteY6" fmla="*/ 3182542 h 3243232"/>
                  <a:gd name="connsiteX7" fmla="*/ 670689 w 696177"/>
                  <a:gd name="connsiteY7" fmla="*/ 3219401 h 3243232"/>
                  <a:gd name="connsiteX8" fmla="*/ 634721 w 696177"/>
                  <a:gd name="connsiteY8" fmla="*/ 3234860 h 3243232"/>
                  <a:gd name="connsiteX9" fmla="*/ 575844 w 696177"/>
                  <a:gd name="connsiteY9" fmla="*/ 3243232 h 3243232"/>
                  <a:gd name="connsiteX10" fmla="*/ 0 w 696177"/>
                  <a:gd name="connsiteY10" fmla="*/ 1621616 h 3243232"/>
                  <a:gd name="connsiteX11" fmla="*/ 404604 w 696177"/>
                  <a:gd name="connsiteY11" fmla="*/ 72904 h 324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6177" h="3243232">
                    <a:moveTo>
                      <a:pt x="404604" y="72904"/>
                    </a:moveTo>
                    <a:cubicBezTo>
                      <a:pt x="458699" y="25524"/>
                      <a:pt x="516212" y="0"/>
                      <a:pt x="575843" y="0"/>
                    </a:cubicBezTo>
                    <a:cubicBezTo>
                      <a:pt x="615597" y="0"/>
                      <a:pt x="654410" y="11345"/>
                      <a:pt x="691896" y="32946"/>
                    </a:cubicBezTo>
                    <a:lnTo>
                      <a:pt x="696177" y="36045"/>
                    </a:lnTo>
                    <a:lnTo>
                      <a:pt x="674970" y="45160"/>
                    </a:lnTo>
                    <a:cubicBezTo>
                      <a:pt x="412568" y="196369"/>
                      <a:pt x="215179" y="850185"/>
                      <a:pt x="215179" y="1633830"/>
                    </a:cubicBezTo>
                    <a:cubicBezTo>
                      <a:pt x="215180" y="2361500"/>
                      <a:pt x="385377" y="2977226"/>
                      <a:pt x="619786" y="3182542"/>
                    </a:cubicBezTo>
                    <a:lnTo>
                      <a:pt x="670689" y="3219401"/>
                    </a:lnTo>
                    <a:lnTo>
                      <a:pt x="634721" y="3234860"/>
                    </a:lnTo>
                    <a:cubicBezTo>
                      <a:pt x="615362" y="3240396"/>
                      <a:pt x="595721" y="3243232"/>
                      <a:pt x="575844" y="3243232"/>
                    </a:cubicBezTo>
                    <a:cubicBezTo>
                      <a:pt x="257814" y="3243232"/>
                      <a:pt x="0" y="2517210"/>
                      <a:pt x="0" y="1621616"/>
                    </a:cubicBezTo>
                    <a:cubicBezTo>
                      <a:pt x="0" y="893945"/>
                      <a:pt x="170197" y="278219"/>
                      <a:pt x="404604" y="72904"/>
                    </a:cubicBezTo>
                    <a:close/>
                  </a:path>
                </a:pathLst>
              </a:custGeom>
              <a:solidFill>
                <a:srgbClr val="E1DA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D5114BE8-FF72-4737-AC29-7BBE0A901BF9}"/>
                </a:ext>
              </a:extLst>
            </p:cNvPr>
            <p:cNvGrpSpPr/>
            <p:nvPr/>
          </p:nvGrpSpPr>
          <p:grpSpPr>
            <a:xfrm rot="21278266" flipH="1">
              <a:off x="9804279" y="2917723"/>
              <a:ext cx="1749312" cy="2399408"/>
              <a:chOff x="730383" y="2917723"/>
              <a:chExt cx="1749312" cy="2399408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2DEA27F9-D015-4739-B5C9-BB499FE99249}"/>
                  </a:ext>
                </a:extLst>
              </p:cNvPr>
              <p:cNvSpPr/>
              <p:nvPr/>
            </p:nvSpPr>
            <p:spPr>
              <a:xfrm rot="3511428">
                <a:off x="1506814" y="2267171"/>
                <a:ext cx="322330" cy="1623433"/>
              </a:xfrm>
              <a:custGeom>
                <a:avLst/>
                <a:gdLst>
                  <a:gd name="connsiteX0" fmla="*/ 404604 w 696177"/>
                  <a:gd name="connsiteY0" fmla="*/ 72904 h 3243232"/>
                  <a:gd name="connsiteX1" fmla="*/ 575843 w 696177"/>
                  <a:gd name="connsiteY1" fmla="*/ 0 h 3243232"/>
                  <a:gd name="connsiteX2" fmla="*/ 691896 w 696177"/>
                  <a:gd name="connsiteY2" fmla="*/ 32946 h 3243232"/>
                  <a:gd name="connsiteX3" fmla="*/ 696177 w 696177"/>
                  <a:gd name="connsiteY3" fmla="*/ 36045 h 3243232"/>
                  <a:gd name="connsiteX4" fmla="*/ 674970 w 696177"/>
                  <a:gd name="connsiteY4" fmla="*/ 45160 h 3243232"/>
                  <a:gd name="connsiteX5" fmla="*/ 215179 w 696177"/>
                  <a:gd name="connsiteY5" fmla="*/ 1633830 h 3243232"/>
                  <a:gd name="connsiteX6" fmla="*/ 619786 w 696177"/>
                  <a:gd name="connsiteY6" fmla="*/ 3182542 h 3243232"/>
                  <a:gd name="connsiteX7" fmla="*/ 670689 w 696177"/>
                  <a:gd name="connsiteY7" fmla="*/ 3219401 h 3243232"/>
                  <a:gd name="connsiteX8" fmla="*/ 634721 w 696177"/>
                  <a:gd name="connsiteY8" fmla="*/ 3234860 h 3243232"/>
                  <a:gd name="connsiteX9" fmla="*/ 575844 w 696177"/>
                  <a:gd name="connsiteY9" fmla="*/ 3243232 h 3243232"/>
                  <a:gd name="connsiteX10" fmla="*/ 0 w 696177"/>
                  <a:gd name="connsiteY10" fmla="*/ 1621616 h 3243232"/>
                  <a:gd name="connsiteX11" fmla="*/ 404604 w 696177"/>
                  <a:gd name="connsiteY11" fmla="*/ 72904 h 324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6177" h="3243232">
                    <a:moveTo>
                      <a:pt x="404604" y="72904"/>
                    </a:moveTo>
                    <a:cubicBezTo>
                      <a:pt x="458699" y="25524"/>
                      <a:pt x="516212" y="0"/>
                      <a:pt x="575843" y="0"/>
                    </a:cubicBezTo>
                    <a:cubicBezTo>
                      <a:pt x="615597" y="0"/>
                      <a:pt x="654410" y="11345"/>
                      <a:pt x="691896" y="32946"/>
                    </a:cubicBezTo>
                    <a:lnTo>
                      <a:pt x="696177" y="36045"/>
                    </a:lnTo>
                    <a:lnTo>
                      <a:pt x="674970" y="45160"/>
                    </a:lnTo>
                    <a:cubicBezTo>
                      <a:pt x="412568" y="196369"/>
                      <a:pt x="215179" y="850185"/>
                      <a:pt x="215179" y="1633830"/>
                    </a:cubicBezTo>
                    <a:cubicBezTo>
                      <a:pt x="215180" y="2361500"/>
                      <a:pt x="385377" y="2977226"/>
                      <a:pt x="619786" y="3182542"/>
                    </a:cubicBezTo>
                    <a:lnTo>
                      <a:pt x="670689" y="3219401"/>
                    </a:lnTo>
                    <a:lnTo>
                      <a:pt x="634721" y="3234860"/>
                    </a:lnTo>
                    <a:cubicBezTo>
                      <a:pt x="615362" y="3240396"/>
                      <a:pt x="595721" y="3243232"/>
                      <a:pt x="575844" y="3243232"/>
                    </a:cubicBezTo>
                    <a:cubicBezTo>
                      <a:pt x="257814" y="3243232"/>
                      <a:pt x="0" y="2517210"/>
                      <a:pt x="0" y="1621616"/>
                    </a:cubicBezTo>
                    <a:cubicBezTo>
                      <a:pt x="0" y="893945"/>
                      <a:pt x="170197" y="278219"/>
                      <a:pt x="404604" y="72904"/>
                    </a:cubicBezTo>
                    <a:close/>
                  </a:path>
                </a:pathLst>
              </a:custGeom>
              <a:solidFill>
                <a:srgbClr val="E1DA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DE2B17F4-7289-4DA2-B7B6-4C1E4DE5360A}"/>
                  </a:ext>
                </a:extLst>
              </p:cNvPr>
              <p:cNvSpPr/>
              <p:nvPr/>
            </p:nvSpPr>
            <p:spPr>
              <a:xfrm rot="171957">
                <a:off x="730383" y="3693698"/>
                <a:ext cx="322330" cy="1623433"/>
              </a:xfrm>
              <a:custGeom>
                <a:avLst/>
                <a:gdLst>
                  <a:gd name="connsiteX0" fmla="*/ 404604 w 696177"/>
                  <a:gd name="connsiteY0" fmla="*/ 72904 h 3243232"/>
                  <a:gd name="connsiteX1" fmla="*/ 575843 w 696177"/>
                  <a:gd name="connsiteY1" fmla="*/ 0 h 3243232"/>
                  <a:gd name="connsiteX2" fmla="*/ 691896 w 696177"/>
                  <a:gd name="connsiteY2" fmla="*/ 32946 h 3243232"/>
                  <a:gd name="connsiteX3" fmla="*/ 696177 w 696177"/>
                  <a:gd name="connsiteY3" fmla="*/ 36045 h 3243232"/>
                  <a:gd name="connsiteX4" fmla="*/ 674970 w 696177"/>
                  <a:gd name="connsiteY4" fmla="*/ 45160 h 3243232"/>
                  <a:gd name="connsiteX5" fmla="*/ 215179 w 696177"/>
                  <a:gd name="connsiteY5" fmla="*/ 1633830 h 3243232"/>
                  <a:gd name="connsiteX6" fmla="*/ 619786 w 696177"/>
                  <a:gd name="connsiteY6" fmla="*/ 3182542 h 3243232"/>
                  <a:gd name="connsiteX7" fmla="*/ 670689 w 696177"/>
                  <a:gd name="connsiteY7" fmla="*/ 3219401 h 3243232"/>
                  <a:gd name="connsiteX8" fmla="*/ 634721 w 696177"/>
                  <a:gd name="connsiteY8" fmla="*/ 3234860 h 3243232"/>
                  <a:gd name="connsiteX9" fmla="*/ 575844 w 696177"/>
                  <a:gd name="connsiteY9" fmla="*/ 3243232 h 3243232"/>
                  <a:gd name="connsiteX10" fmla="*/ 0 w 696177"/>
                  <a:gd name="connsiteY10" fmla="*/ 1621616 h 3243232"/>
                  <a:gd name="connsiteX11" fmla="*/ 404604 w 696177"/>
                  <a:gd name="connsiteY11" fmla="*/ 72904 h 324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6177" h="3243232">
                    <a:moveTo>
                      <a:pt x="404604" y="72904"/>
                    </a:moveTo>
                    <a:cubicBezTo>
                      <a:pt x="458699" y="25524"/>
                      <a:pt x="516212" y="0"/>
                      <a:pt x="575843" y="0"/>
                    </a:cubicBezTo>
                    <a:cubicBezTo>
                      <a:pt x="615597" y="0"/>
                      <a:pt x="654410" y="11345"/>
                      <a:pt x="691896" y="32946"/>
                    </a:cubicBezTo>
                    <a:lnTo>
                      <a:pt x="696177" y="36045"/>
                    </a:lnTo>
                    <a:lnTo>
                      <a:pt x="674970" y="45160"/>
                    </a:lnTo>
                    <a:cubicBezTo>
                      <a:pt x="412568" y="196369"/>
                      <a:pt x="215179" y="850185"/>
                      <a:pt x="215179" y="1633830"/>
                    </a:cubicBezTo>
                    <a:cubicBezTo>
                      <a:pt x="215180" y="2361500"/>
                      <a:pt x="385377" y="2977226"/>
                      <a:pt x="619786" y="3182542"/>
                    </a:cubicBezTo>
                    <a:lnTo>
                      <a:pt x="670689" y="3219401"/>
                    </a:lnTo>
                    <a:lnTo>
                      <a:pt x="634721" y="3234860"/>
                    </a:lnTo>
                    <a:cubicBezTo>
                      <a:pt x="615362" y="3240396"/>
                      <a:pt x="595721" y="3243232"/>
                      <a:pt x="575844" y="3243232"/>
                    </a:cubicBezTo>
                    <a:cubicBezTo>
                      <a:pt x="257814" y="3243232"/>
                      <a:pt x="0" y="2517210"/>
                      <a:pt x="0" y="1621616"/>
                    </a:cubicBezTo>
                    <a:cubicBezTo>
                      <a:pt x="0" y="893945"/>
                      <a:pt x="170197" y="278219"/>
                      <a:pt x="404604" y="72904"/>
                    </a:cubicBezTo>
                    <a:close/>
                  </a:path>
                </a:pathLst>
              </a:custGeom>
              <a:solidFill>
                <a:srgbClr val="E1DA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EE656F-8A74-4C23-B41B-092212DB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5F6FD456-D4D2-4E4D-B137-672062C39CB4}"/>
              </a:ext>
            </a:extLst>
          </p:cNvPr>
          <p:cNvSpPr/>
          <p:nvPr userDrawn="1"/>
        </p:nvSpPr>
        <p:spPr>
          <a:xfrm rot="1660524" flipV="1">
            <a:off x="6165019" y="1195146"/>
            <a:ext cx="2235" cy="2040"/>
          </a:xfrm>
          <a:custGeom>
            <a:avLst/>
            <a:gdLst>
              <a:gd name="connsiteX0" fmla="*/ 1104 w 2235"/>
              <a:gd name="connsiteY0" fmla="*/ 1481 h 2040"/>
              <a:gd name="connsiteX1" fmla="*/ 2235 w 2235"/>
              <a:gd name="connsiteY1" fmla="*/ 2040 h 2040"/>
              <a:gd name="connsiteX2" fmla="*/ 1880 w 2235"/>
              <a:gd name="connsiteY2" fmla="*/ 0 h 2040"/>
              <a:gd name="connsiteX3" fmla="*/ 0 w 2235"/>
              <a:gd name="connsiteY3" fmla="*/ 868 h 2040"/>
              <a:gd name="connsiteX4" fmla="*/ 1104 w 2235"/>
              <a:gd name="connsiteY4" fmla="*/ 1481 h 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" h="2040">
                <a:moveTo>
                  <a:pt x="1104" y="1481"/>
                </a:moveTo>
                <a:lnTo>
                  <a:pt x="2235" y="2040"/>
                </a:lnTo>
                <a:lnTo>
                  <a:pt x="1880" y="0"/>
                </a:lnTo>
                <a:lnTo>
                  <a:pt x="0" y="868"/>
                </a:lnTo>
                <a:lnTo>
                  <a:pt x="1104" y="1481"/>
                </a:lnTo>
                <a:close/>
              </a:path>
            </a:pathLst>
          </a:custGeom>
          <a:solidFill>
            <a:srgbClr val="EA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0A701CC-D11E-495F-82B9-58EEA282BB6C}"/>
              </a:ext>
            </a:extLst>
          </p:cNvPr>
          <p:cNvSpPr/>
          <p:nvPr userDrawn="1"/>
        </p:nvSpPr>
        <p:spPr>
          <a:xfrm rot="1660524" flipV="1">
            <a:off x="6065617" y="810468"/>
            <a:ext cx="6684" cy="25588"/>
          </a:xfrm>
          <a:custGeom>
            <a:avLst/>
            <a:gdLst>
              <a:gd name="connsiteX0" fmla="*/ 0 w 6684"/>
              <a:gd name="connsiteY0" fmla="*/ 25588 h 25588"/>
              <a:gd name="connsiteX1" fmla="*/ 6684 w 6684"/>
              <a:gd name="connsiteY1" fmla="*/ 0 h 25588"/>
              <a:gd name="connsiteX2" fmla="*/ 6683 w 6684"/>
              <a:gd name="connsiteY2" fmla="*/ 1 h 25588"/>
              <a:gd name="connsiteX3" fmla="*/ 0 w 6684"/>
              <a:gd name="connsiteY3" fmla="*/ 25588 h 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" h="25588">
                <a:moveTo>
                  <a:pt x="0" y="25588"/>
                </a:moveTo>
                <a:lnTo>
                  <a:pt x="6684" y="0"/>
                </a:lnTo>
                <a:lnTo>
                  <a:pt x="6683" y="1"/>
                </a:lnTo>
                <a:lnTo>
                  <a:pt x="0" y="25588"/>
                </a:lnTo>
                <a:close/>
              </a:path>
            </a:pathLst>
          </a:custGeom>
          <a:solidFill>
            <a:srgbClr val="E8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7647745B-93B3-449D-8C4A-C34FC6F2E788}"/>
              </a:ext>
            </a:extLst>
          </p:cNvPr>
          <p:cNvSpPr/>
          <p:nvPr userDrawn="1"/>
        </p:nvSpPr>
        <p:spPr>
          <a:xfrm rot="1660524" flipV="1">
            <a:off x="6051174" y="841424"/>
            <a:ext cx="36237" cy="54815"/>
          </a:xfrm>
          <a:custGeom>
            <a:avLst/>
            <a:gdLst>
              <a:gd name="connsiteX0" fmla="*/ 0 w 36237"/>
              <a:gd name="connsiteY0" fmla="*/ 54815 h 54815"/>
              <a:gd name="connsiteX1" fmla="*/ 36237 w 36237"/>
              <a:gd name="connsiteY1" fmla="*/ 0 h 54815"/>
              <a:gd name="connsiteX2" fmla="*/ 36237 w 36237"/>
              <a:gd name="connsiteY2" fmla="*/ 0 h 54815"/>
              <a:gd name="connsiteX3" fmla="*/ 0 w 36237"/>
              <a:gd name="connsiteY3" fmla="*/ 54815 h 54815"/>
              <a:gd name="connsiteX4" fmla="*/ 0 w 36237"/>
              <a:gd name="connsiteY4" fmla="*/ 54815 h 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7" h="54815">
                <a:moveTo>
                  <a:pt x="0" y="54815"/>
                </a:moveTo>
                <a:lnTo>
                  <a:pt x="36237" y="0"/>
                </a:lnTo>
                <a:lnTo>
                  <a:pt x="36237" y="0"/>
                </a:lnTo>
                <a:lnTo>
                  <a:pt x="0" y="54815"/>
                </a:lnTo>
                <a:lnTo>
                  <a:pt x="0" y="54815"/>
                </a:lnTo>
                <a:close/>
              </a:path>
            </a:pathLst>
          </a:custGeom>
          <a:solidFill>
            <a:srgbClr val="E8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0DAE452F-DB43-4A9C-9D00-23F9526551A7}"/>
              </a:ext>
            </a:extLst>
          </p:cNvPr>
          <p:cNvSpPr/>
          <p:nvPr userDrawn="1"/>
        </p:nvSpPr>
        <p:spPr>
          <a:xfrm rot="1660524" flipV="1">
            <a:off x="6041457" y="920948"/>
            <a:ext cx="110032" cy="107037"/>
          </a:xfrm>
          <a:custGeom>
            <a:avLst/>
            <a:gdLst>
              <a:gd name="connsiteX0" fmla="*/ 0 w 110032"/>
              <a:gd name="connsiteY0" fmla="*/ 107037 h 107037"/>
              <a:gd name="connsiteX1" fmla="*/ 5464 w 110032"/>
              <a:gd name="connsiteY1" fmla="*/ 98771 h 107037"/>
              <a:gd name="connsiteX2" fmla="*/ 62758 w 110032"/>
              <a:gd name="connsiteY2" fmla="*/ 37418 h 107037"/>
              <a:gd name="connsiteX3" fmla="*/ 110032 w 110032"/>
              <a:gd name="connsiteY3" fmla="*/ 0 h 107037"/>
              <a:gd name="connsiteX4" fmla="*/ 62758 w 110032"/>
              <a:gd name="connsiteY4" fmla="*/ 37416 h 107037"/>
              <a:gd name="connsiteX5" fmla="*/ 5465 w 110032"/>
              <a:gd name="connsiteY5" fmla="*/ 98770 h 107037"/>
              <a:gd name="connsiteX6" fmla="*/ 0 w 110032"/>
              <a:gd name="connsiteY6" fmla="*/ 107037 h 107037"/>
              <a:gd name="connsiteX7" fmla="*/ 0 w 110032"/>
              <a:gd name="connsiteY7" fmla="*/ 107037 h 10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32" h="107037">
                <a:moveTo>
                  <a:pt x="0" y="107037"/>
                </a:moveTo>
                <a:lnTo>
                  <a:pt x="5464" y="98771"/>
                </a:lnTo>
                <a:cubicBezTo>
                  <a:pt x="21998" y="78021"/>
                  <a:pt x="41131" y="57560"/>
                  <a:pt x="62758" y="37418"/>
                </a:cubicBezTo>
                <a:lnTo>
                  <a:pt x="110032" y="0"/>
                </a:lnTo>
                <a:lnTo>
                  <a:pt x="62758" y="37416"/>
                </a:lnTo>
                <a:cubicBezTo>
                  <a:pt x="41131" y="57559"/>
                  <a:pt x="21999" y="78021"/>
                  <a:pt x="5465" y="98770"/>
                </a:cubicBezTo>
                <a:lnTo>
                  <a:pt x="0" y="107037"/>
                </a:lnTo>
                <a:lnTo>
                  <a:pt x="0" y="107037"/>
                </a:lnTo>
                <a:close/>
              </a:path>
            </a:pathLst>
          </a:custGeom>
          <a:solidFill>
            <a:srgbClr val="E8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FF1B52A-B65F-434C-9A95-787FF188EFE4}"/>
              </a:ext>
            </a:extLst>
          </p:cNvPr>
          <p:cNvSpPr/>
          <p:nvPr userDrawn="1"/>
        </p:nvSpPr>
        <p:spPr>
          <a:xfrm rot="19545996" flipV="1">
            <a:off x="11050240" y="3487207"/>
            <a:ext cx="455679" cy="274899"/>
          </a:xfrm>
          <a:prstGeom prst="roundRect">
            <a:avLst/>
          </a:prstGeom>
          <a:solidFill>
            <a:srgbClr val="1D4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CBC271CE-D5B2-4718-AAA2-1637CCA0C11E}"/>
              </a:ext>
            </a:extLst>
          </p:cNvPr>
          <p:cNvSpPr/>
          <p:nvPr userDrawn="1"/>
        </p:nvSpPr>
        <p:spPr>
          <a:xfrm rot="1203753">
            <a:off x="788445" y="3452664"/>
            <a:ext cx="455679" cy="274899"/>
          </a:xfrm>
          <a:prstGeom prst="roundRect">
            <a:avLst/>
          </a:prstGeom>
          <a:solidFill>
            <a:srgbClr val="1D4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 descr="노트북, 컴퓨터, 어두운, 앉아있는이(가) 표시된 사진&#10;&#10;자동 생성된 설명">
            <a:extLst>
              <a:ext uri="{FF2B5EF4-FFF2-40B4-BE49-F238E27FC236}">
                <a16:creationId xmlns:a16="http://schemas.microsoft.com/office/drawing/2014/main" id="{BB5DE04A-BE38-4AE8-935D-DD7CB13E3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52" y="6533797"/>
            <a:ext cx="281333" cy="18767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A90C6B0-5647-4B73-99DE-AD5657139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10" y="6441381"/>
            <a:ext cx="358001" cy="3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1F5356-B657-4DAF-B421-90DE1B9D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그림 7" descr="노트북, 컴퓨터, 어두운, 앉아있는이(가) 표시된 사진&#10;&#10;자동 생성된 설명">
            <a:extLst>
              <a:ext uri="{FF2B5EF4-FFF2-40B4-BE49-F238E27FC236}">
                <a16:creationId xmlns:a16="http://schemas.microsoft.com/office/drawing/2014/main" id="{D1DF9F13-6E37-40E1-9290-712CEC7DF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52" y="6533797"/>
            <a:ext cx="281333" cy="18767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13FE2D6-F1C0-4C9B-AB0A-1B39CA0A5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10" y="6441381"/>
            <a:ext cx="358001" cy="3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9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69A53A-3432-43C0-99F8-02BB40FA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B03AC0-1973-4BC5-B7B5-E224A81C4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0CE594-F4FA-4E4F-A9A9-5AB665375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4913DD6-1FCA-4D4A-854F-F4D3A8F19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2E68122-336B-45A8-8A5B-B4043CAEA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38563CB-AEF2-41F4-BBD5-11C097B3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28DC-5890-4C10-B745-1CECB9F9524D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B718D54-9524-4424-89B4-31F13051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6248647-78CC-4885-875F-11A2649B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E0A5-CF86-4D12-9CBB-4B950C8A0A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05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AD30C-19B2-4690-B3C0-0D31F0EC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948C561-8F6C-42BE-9BA2-F7CA0E43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28DC-5890-4C10-B745-1CECB9F9524D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B554424-03F2-423F-AF78-5ED42249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2C5EBE9-FB0D-4158-AFC2-171A7388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E0A5-CF86-4D12-9CBB-4B950C8A0A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85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78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7FC6D2-84E5-4DCB-AD39-40EE8808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ACD71C-C4AA-4670-A4E0-5CE1B10C5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A47A245-7570-4926-B6A0-EAACDDCFF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AEDE092-D288-4197-B265-5820FF53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28DC-5890-4C10-B745-1CECB9F9524D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C9F101-DBDE-44CA-AE8E-A956E685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380778-EB25-4269-92B9-88449AEC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E0A5-CF86-4D12-9CBB-4B950C8A0A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72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67ABEA-CE1A-4F3F-AFCC-657708DC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4C7046-5AED-4D08-A909-17EDA12DE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51CC4C-E44D-4EA5-87CE-F7C733AC2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A1081D3-32F9-47E4-AD48-D451E65C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28DC-5890-4C10-B745-1CECB9F9524D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587D72-7D1C-4ED8-9CD3-482C1BA9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B2115B-9782-44B7-A672-2B64F6F5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E0A5-CF86-4D12-9CBB-4B950C8A0A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72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FB209B9-610E-4B4E-ABDE-C74CB55E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B66841-F90A-479A-944C-5A73815F2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C79F-E090-4B4F-90F9-0D3F51A88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228DC-5890-4C10-B745-1CECB9F9524D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7008B5-ED13-4595-94A0-24F522F9A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972132-FCDD-47D6-9108-8CF5C7958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E0A5-CF86-4D12-9CBB-4B950C8A0A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89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89A76BFF-68DA-4240-8F53-06285BAD6630}"/>
              </a:ext>
            </a:extLst>
          </p:cNvPr>
          <p:cNvGrpSpPr/>
          <p:nvPr/>
        </p:nvGrpSpPr>
        <p:grpSpPr>
          <a:xfrm>
            <a:off x="865870" y="3683000"/>
            <a:ext cx="10460260" cy="969597"/>
            <a:chOff x="886190" y="3647577"/>
            <a:chExt cx="10460260" cy="9695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D0E767-62F6-45A0-AEA5-C076C0069F55}"/>
                </a:ext>
              </a:extLst>
            </p:cNvPr>
            <p:cNvSpPr txBox="1"/>
            <p:nvPr/>
          </p:nvSpPr>
          <p:spPr>
            <a:xfrm>
              <a:off x="886190" y="3647577"/>
              <a:ext cx="10460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레시피코리아 Medium" panose="02020603020101020101" pitchFamily="18" charset="-127"/>
                  <a:ea typeface="레시피코리아 Medium" panose="02020603020101020101" pitchFamily="18" charset="-127"/>
                </a:rPr>
                <a:t>여기에 제목을 써주세요</a:t>
              </a:r>
              <a:r>
                <a:rPr lang="en-US" altLang="ko-K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레시피코리아 Medium" panose="02020603020101020101" pitchFamily="18" charset="-127"/>
                  <a:ea typeface="레시피코리아 Medium" panose="02020603020101020101" pitchFamily="18" charset="-127"/>
                </a:rPr>
                <a:t>.</a:t>
              </a:r>
              <a:endPara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레시피코리아 Medium" panose="02020603020101020101" pitchFamily="18" charset="-127"/>
                <a:ea typeface="레시피코리아 Medium" panose="02020603020101020101" pitchFamily="18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208094C6-F3B6-44F5-B892-8AB4035FC796}"/>
                </a:ext>
              </a:extLst>
            </p:cNvPr>
            <p:cNvGrpSpPr/>
            <p:nvPr/>
          </p:nvGrpSpPr>
          <p:grpSpPr>
            <a:xfrm>
              <a:off x="2112456" y="4505414"/>
              <a:ext cx="7967088" cy="111760"/>
              <a:chOff x="2192912" y="4505414"/>
              <a:chExt cx="7967088" cy="111760"/>
            </a:xfrm>
          </p:grpSpPr>
          <p:cxnSp>
            <p:nvCxnSpPr>
              <p:cNvPr id="7" name="직선 연결선 6">
                <a:extLst>
                  <a:ext uri="{FF2B5EF4-FFF2-40B4-BE49-F238E27FC236}">
                    <a16:creationId xmlns:a16="http://schemas.microsoft.com/office/drawing/2014/main" id="{882E184C-A220-4847-87C0-A6A108594B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4832" y="4505414"/>
                <a:ext cx="772324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CFCA7DC0-8962-4C1E-8C00-66C9A9DE3AF8}"/>
                  </a:ext>
                </a:extLst>
              </p:cNvPr>
              <p:cNvCxnSpPr/>
              <p:nvPr/>
            </p:nvCxnSpPr>
            <p:spPr>
              <a:xfrm>
                <a:off x="2192912" y="4617174"/>
                <a:ext cx="796708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B510A37-26AA-4EA4-8B6D-A2A830DFA1CF}"/>
              </a:ext>
            </a:extLst>
          </p:cNvPr>
          <p:cNvGrpSpPr/>
          <p:nvPr/>
        </p:nvGrpSpPr>
        <p:grpSpPr>
          <a:xfrm>
            <a:off x="5527410" y="1144942"/>
            <a:ext cx="1187979" cy="1070995"/>
            <a:chOff x="12448778" y="504827"/>
            <a:chExt cx="1187979" cy="1070995"/>
          </a:xfrm>
          <a:effectLst>
            <a:glow rad="1892300">
              <a:schemeClr val="accent4">
                <a:satMod val="175000"/>
                <a:alpha val="37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6F59A026-B8C2-4D56-AC1C-85C039A1A4CE}"/>
                </a:ext>
              </a:extLst>
            </p:cNvPr>
            <p:cNvSpPr/>
            <p:nvPr/>
          </p:nvSpPr>
          <p:spPr>
            <a:xfrm rot="1660524" flipV="1">
              <a:off x="12576355" y="504827"/>
              <a:ext cx="1060402" cy="946177"/>
            </a:xfrm>
            <a:custGeom>
              <a:avLst/>
              <a:gdLst>
                <a:gd name="connsiteX0" fmla="*/ 206138 w 1060402"/>
                <a:gd name="connsiteY0" fmla="*/ 946177 h 946177"/>
                <a:gd name="connsiteX1" fmla="*/ 258426 w 1060402"/>
                <a:gd name="connsiteY1" fmla="*/ 904789 h 946177"/>
                <a:gd name="connsiteX2" fmla="*/ 995771 w 1060402"/>
                <a:gd name="connsiteY2" fmla="*/ 603755 h 946177"/>
                <a:gd name="connsiteX3" fmla="*/ 1054275 w 1060402"/>
                <a:gd name="connsiteY3" fmla="*/ 589425 h 946177"/>
                <a:gd name="connsiteX4" fmla="*/ 1060402 w 1060402"/>
                <a:gd name="connsiteY4" fmla="*/ 556143 h 946177"/>
                <a:gd name="connsiteX5" fmla="*/ 0 w 1060402"/>
                <a:gd name="connsiteY5" fmla="*/ 0 h 946177"/>
                <a:gd name="connsiteX6" fmla="*/ 38883 w 1060402"/>
                <a:gd name="connsiteY6" fmla="*/ 101900 h 946177"/>
                <a:gd name="connsiteX7" fmla="*/ 210456 w 1060402"/>
                <a:gd name="connsiteY7" fmla="*/ 879629 h 946177"/>
                <a:gd name="connsiteX8" fmla="*/ 206138 w 1060402"/>
                <a:gd name="connsiteY8" fmla="*/ 946177 h 9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402" h="946177">
                  <a:moveTo>
                    <a:pt x="206138" y="946177"/>
                  </a:moveTo>
                  <a:lnTo>
                    <a:pt x="258426" y="904789"/>
                  </a:lnTo>
                  <a:cubicBezTo>
                    <a:pt x="426977" y="789347"/>
                    <a:pt x="680293" y="686820"/>
                    <a:pt x="995771" y="603755"/>
                  </a:cubicBezTo>
                  <a:lnTo>
                    <a:pt x="1054275" y="589425"/>
                  </a:lnTo>
                  <a:lnTo>
                    <a:pt x="1060402" y="556143"/>
                  </a:lnTo>
                  <a:lnTo>
                    <a:pt x="0" y="0"/>
                  </a:lnTo>
                  <a:lnTo>
                    <a:pt x="38883" y="101900"/>
                  </a:lnTo>
                  <a:cubicBezTo>
                    <a:pt x="149916" y="408654"/>
                    <a:pt x="209594" y="675335"/>
                    <a:pt x="210456" y="879629"/>
                  </a:cubicBezTo>
                  <a:lnTo>
                    <a:pt x="206138" y="94617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D1ABD955-CF23-41D0-B537-F8211BCFF651}"/>
                </a:ext>
              </a:extLst>
            </p:cNvPr>
            <p:cNvSpPr/>
            <p:nvPr/>
          </p:nvSpPr>
          <p:spPr>
            <a:xfrm rot="1660524" flipV="1">
              <a:off x="12448778" y="864416"/>
              <a:ext cx="1065147" cy="711406"/>
            </a:xfrm>
            <a:custGeom>
              <a:avLst/>
              <a:gdLst>
                <a:gd name="connsiteX0" fmla="*/ 758 w 1065147"/>
                <a:gd name="connsiteY0" fmla="*/ 155263 h 711406"/>
                <a:gd name="connsiteX1" fmla="*/ 1061160 w 1065147"/>
                <a:gd name="connsiteY1" fmla="*/ 711406 h 711406"/>
                <a:gd name="connsiteX2" fmla="*/ 1062936 w 1065147"/>
                <a:gd name="connsiteY2" fmla="*/ 701753 h 711406"/>
                <a:gd name="connsiteX3" fmla="*/ 718148 w 1065147"/>
                <a:gd name="connsiteY3" fmla="*/ 74233 h 711406"/>
                <a:gd name="connsiteX4" fmla="*/ 5891 w 1065147"/>
                <a:gd name="connsiteY4" fmla="*/ 147370 h 711406"/>
                <a:gd name="connsiteX5" fmla="*/ 0 w 1065147"/>
                <a:gd name="connsiteY5" fmla="*/ 153277 h 711406"/>
                <a:gd name="connsiteX6" fmla="*/ 758 w 1065147"/>
                <a:gd name="connsiteY6" fmla="*/ 155263 h 71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147" h="711406">
                  <a:moveTo>
                    <a:pt x="758" y="155263"/>
                  </a:moveTo>
                  <a:lnTo>
                    <a:pt x="1061160" y="711406"/>
                  </a:lnTo>
                  <a:lnTo>
                    <a:pt x="1062936" y="701753"/>
                  </a:lnTo>
                  <a:cubicBezTo>
                    <a:pt x="1083832" y="450209"/>
                    <a:pt x="955740" y="198842"/>
                    <a:pt x="718148" y="74233"/>
                  </a:cubicBezTo>
                  <a:cubicBezTo>
                    <a:pt x="480556" y="-50376"/>
                    <a:pt x="200941" y="-12834"/>
                    <a:pt x="5891" y="147370"/>
                  </a:cubicBezTo>
                  <a:lnTo>
                    <a:pt x="0" y="153277"/>
                  </a:lnTo>
                  <a:lnTo>
                    <a:pt x="758" y="1552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024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모자, 그리기이(가) 표시된 사진&#10;&#10;자동 생성된 설명">
            <a:extLst>
              <a:ext uri="{FF2B5EF4-FFF2-40B4-BE49-F238E27FC236}">
                <a16:creationId xmlns:a16="http://schemas.microsoft.com/office/drawing/2014/main" id="{817BDE99-D9B9-4216-AE0A-C090E6F87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50" y="771596"/>
            <a:ext cx="371888" cy="37188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464F0EE-88E3-4328-81C6-251410F97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20" y="1369131"/>
            <a:ext cx="278397" cy="269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954F47-804E-44D7-94D3-041A0BA1501E}"/>
              </a:ext>
            </a:extLst>
          </p:cNvPr>
          <p:cNvSpPr txBox="1"/>
          <p:nvPr/>
        </p:nvSpPr>
        <p:spPr>
          <a:xfrm>
            <a:off x="5245514" y="863344"/>
            <a:ext cx="1660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목차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EC92CEA-C73B-485D-9AD0-5701A444D3AB}"/>
              </a:ext>
            </a:extLst>
          </p:cNvPr>
          <p:cNvGrpSpPr/>
          <p:nvPr/>
        </p:nvGrpSpPr>
        <p:grpSpPr>
          <a:xfrm>
            <a:off x="5899714" y="347343"/>
            <a:ext cx="392573" cy="353915"/>
            <a:chOff x="12448778" y="504827"/>
            <a:chExt cx="1187979" cy="1070995"/>
          </a:xfrm>
          <a:effectLst>
            <a:glow rad="1905000">
              <a:schemeClr val="accent4">
                <a:satMod val="175000"/>
                <a:alpha val="3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9EC0EE0-7618-4EB2-A765-34071C7488A5}"/>
                </a:ext>
              </a:extLst>
            </p:cNvPr>
            <p:cNvSpPr/>
            <p:nvPr/>
          </p:nvSpPr>
          <p:spPr>
            <a:xfrm rot="1660524" flipV="1">
              <a:off x="12576355" y="504827"/>
              <a:ext cx="1060402" cy="946177"/>
            </a:xfrm>
            <a:custGeom>
              <a:avLst/>
              <a:gdLst>
                <a:gd name="connsiteX0" fmla="*/ 206138 w 1060402"/>
                <a:gd name="connsiteY0" fmla="*/ 946177 h 946177"/>
                <a:gd name="connsiteX1" fmla="*/ 258426 w 1060402"/>
                <a:gd name="connsiteY1" fmla="*/ 904789 h 946177"/>
                <a:gd name="connsiteX2" fmla="*/ 995771 w 1060402"/>
                <a:gd name="connsiteY2" fmla="*/ 603755 h 946177"/>
                <a:gd name="connsiteX3" fmla="*/ 1054275 w 1060402"/>
                <a:gd name="connsiteY3" fmla="*/ 589425 h 946177"/>
                <a:gd name="connsiteX4" fmla="*/ 1060402 w 1060402"/>
                <a:gd name="connsiteY4" fmla="*/ 556143 h 946177"/>
                <a:gd name="connsiteX5" fmla="*/ 0 w 1060402"/>
                <a:gd name="connsiteY5" fmla="*/ 0 h 946177"/>
                <a:gd name="connsiteX6" fmla="*/ 38883 w 1060402"/>
                <a:gd name="connsiteY6" fmla="*/ 101900 h 946177"/>
                <a:gd name="connsiteX7" fmla="*/ 210456 w 1060402"/>
                <a:gd name="connsiteY7" fmla="*/ 879629 h 946177"/>
                <a:gd name="connsiteX8" fmla="*/ 206138 w 1060402"/>
                <a:gd name="connsiteY8" fmla="*/ 946177 h 9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402" h="946177">
                  <a:moveTo>
                    <a:pt x="206138" y="946177"/>
                  </a:moveTo>
                  <a:lnTo>
                    <a:pt x="258426" y="904789"/>
                  </a:lnTo>
                  <a:cubicBezTo>
                    <a:pt x="426977" y="789347"/>
                    <a:pt x="680293" y="686820"/>
                    <a:pt x="995771" y="603755"/>
                  </a:cubicBezTo>
                  <a:lnTo>
                    <a:pt x="1054275" y="589425"/>
                  </a:lnTo>
                  <a:lnTo>
                    <a:pt x="1060402" y="556143"/>
                  </a:lnTo>
                  <a:lnTo>
                    <a:pt x="0" y="0"/>
                  </a:lnTo>
                  <a:lnTo>
                    <a:pt x="38883" y="101900"/>
                  </a:lnTo>
                  <a:cubicBezTo>
                    <a:pt x="149916" y="408654"/>
                    <a:pt x="209594" y="675335"/>
                    <a:pt x="210456" y="879629"/>
                  </a:cubicBezTo>
                  <a:lnTo>
                    <a:pt x="206138" y="94617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85E2974D-D605-424D-99BE-D72911CFC298}"/>
                </a:ext>
              </a:extLst>
            </p:cNvPr>
            <p:cNvSpPr/>
            <p:nvPr/>
          </p:nvSpPr>
          <p:spPr>
            <a:xfrm rot="1660524" flipV="1">
              <a:off x="12448778" y="864416"/>
              <a:ext cx="1065147" cy="711406"/>
            </a:xfrm>
            <a:custGeom>
              <a:avLst/>
              <a:gdLst>
                <a:gd name="connsiteX0" fmla="*/ 758 w 1065147"/>
                <a:gd name="connsiteY0" fmla="*/ 155263 h 711406"/>
                <a:gd name="connsiteX1" fmla="*/ 1061160 w 1065147"/>
                <a:gd name="connsiteY1" fmla="*/ 711406 h 711406"/>
                <a:gd name="connsiteX2" fmla="*/ 1062936 w 1065147"/>
                <a:gd name="connsiteY2" fmla="*/ 701753 h 711406"/>
                <a:gd name="connsiteX3" fmla="*/ 718148 w 1065147"/>
                <a:gd name="connsiteY3" fmla="*/ 74233 h 711406"/>
                <a:gd name="connsiteX4" fmla="*/ 5891 w 1065147"/>
                <a:gd name="connsiteY4" fmla="*/ 147370 h 711406"/>
                <a:gd name="connsiteX5" fmla="*/ 0 w 1065147"/>
                <a:gd name="connsiteY5" fmla="*/ 153277 h 711406"/>
                <a:gd name="connsiteX6" fmla="*/ 758 w 1065147"/>
                <a:gd name="connsiteY6" fmla="*/ 155263 h 71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147" h="711406">
                  <a:moveTo>
                    <a:pt x="758" y="155263"/>
                  </a:moveTo>
                  <a:lnTo>
                    <a:pt x="1061160" y="711406"/>
                  </a:lnTo>
                  <a:lnTo>
                    <a:pt x="1062936" y="701753"/>
                  </a:lnTo>
                  <a:cubicBezTo>
                    <a:pt x="1083832" y="450209"/>
                    <a:pt x="955740" y="198842"/>
                    <a:pt x="718148" y="74233"/>
                  </a:cubicBezTo>
                  <a:cubicBezTo>
                    <a:pt x="480556" y="-50376"/>
                    <a:pt x="200941" y="-12834"/>
                    <a:pt x="5891" y="147370"/>
                  </a:cubicBezTo>
                  <a:lnTo>
                    <a:pt x="0" y="153277"/>
                  </a:lnTo>
                  <a:lnTo>
                    <a:pt x="758" y="1552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6889309-2CBF-44BA-839A-6A1A0988CEE4}"/>
              </a:ext>
            </a:extLst>
          </p:cNvPr>
          <p:cNvGrpSpPr/>
          <p:nvPr/>
        </p:nvGrpSpPr>
        <p:grpSpPr>
          <a:xfrm>
            <a:off x="1641222" y="2648557"/>
            <a:ext cx="9097116" cy="968013"/>
            <a:chOff x="1641222" y="2499086"/>
            <a:chExt cx="9097116" cy="96801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A4A5F8F-B654-4BF6-BDCB-0616128E8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12" b="6370"/>
            <a:stretch/>
          </p:blipFill>
          <p:spPr>
            <a:xfrm>
              <a:off x="1641222" y="2641971"/>
              <a:ext cx="1125423" cy="825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930333A-B24B-4217-8DA3-C8A1810539B2}"/>
                </a:ext>
              </a:extLst>
            </p:cNvPr>
            <p:cNvGrpSpPr/>
            <p:nvPr/>
          </p:nvGrpSpPr>
          <p:grpSpPr>
            <a:xfrm>
              <a:off x="2977661" y="2499086"/>
              <a:ext cx="7760677" cy="923330"/>
              <a:chOff x="2977661" y="2499086"/>
              <a:chExt cx="7760677" cy="92333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CFBF67-53B3-4C8D-AB08-438EF35A8038}"/>
                  </a:ext>
                </a:extLst>
              </p:cNvPr>
              <p:cNvSpPr txBox="1"/>
              <p:nvPr/>
            </p:nvSpPr>
            <p:spPr>
              <a:xfrm>
                <a:off x="2977661" y="2499086"/>
                <a:ext cx="77606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400" dirty="0">
                    <a:latin typeface="강원교육현옥샘 Medium" panose="02020603020101020101" pitchFamily="18" charset="-127"/>
                    <a:ea typeface="강원교육현옥샘 Medium" panose="02020603020101020101" pitchFamily="18" charset="-127"/>
                  </a:rPr>
                  <a:t>목차 </a:t>
                </a:r>
                <a:r>
                  <a:rPr lang="en-US" altLang="ko-KR" sz="5400" dirty="0">
                    <a:latin typeface="강원교육현옥샘 Medium" panose="02020603020101020101" pitchFamily="18" charset="-127"/>
                    <a:ea typeface="강원교육현옥샘 Medium" panose="02020603020101020101" pitchFamily="18" charset="-127"/>
                  </a:rPr>
                  <a:t>1. </a:t>
                </a:r>
                <a:r>
                  <a:rPr lang="ko-KR" altLang="en-US" sz="5400" dirty="0">
                    <a:latin typeface="강원교육현옥샘 Medium" panose="02020603020101020101" pitchFamily="18" charset="-127"/>
                    <a:ea typeface="강원교육현옥샘 Medium" panose="02020603020101020101" pitchFamily="18" charset="-127"/>
                  </a:rPr>
                  <a:t>은은한 조명과 함께 하는</a:t>
                </a:r>
              </a:p>
            </p:txBody>
          </p:sp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5B91BA3B-399D-4E87-82F8-9E184A27F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2026" y="3385528"/>
                <a:ext cx="7523912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60FB7E7-F35E-4E8E-92B1-487B7746C135}"/>
              </a:ext>
            </a:extLst>
          </p:cNvPr>
          <p:cNvGrpSpPr/>
          <p:nvPr/>
        </p:nvGrpSpPr>
        <p:grpSpPr>
          <a:xfrm>
            <a:off x="1571025" y="3986059"/>
            <a:ext cx="9167313" cy="990072"/>
            <a:chOff x="1571025" y="3902515"/>
            <a:chExt cx="9167313" cy="990072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43D88748-E32F-4249-946F-267160EE9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0" b="5889"/>
            <a:stretch/>
          </p:blipFill>
          <p:spPr>
            <a:xfrm>
              <a:off x="1571025" y="3990125"/>
              <a:ext cx="1195620" cy="9024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434750AB-934C-4315-A004-587E7B054A95}"/>
                </a:ext>
              </a:extLst>
            </p:cNvPr>
            <p:cNvGrpSpPr/>
            <p:nvPr/>
          </p:nvGrpSpPr>
          <p:grpSpPr>
            <a:xfrm>
              <a:off x="2977661" y="3902515"/>
              <a:ext cx="7760677" cy="923330"/>
              <a:chOff x="2977661" y="2499086"/>
              <a:chExt cx="7760677" cy="92333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5CA07A-AB31-4D9C-9E3D-4E0BDE3245F7}"/>
                  </a:ext>
                </a:extLst>
              </p:cNvPr>
              <p:cNvSpPr txBox="1"/>
              <p:nvPr/>
            </p:nvSpPr>
            <p:spPr>
              <a:xfrm>
                <a:off x="2977661" y="2499086"/>
                <a:ext cx="77606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400" dirty="0">
                    <a:latin typeface="강원교육현옥샘 Medium" panose="02020603020101020101" pitchFamily="18" charset="-127"/>
                    <a:ea typeface="강원교육현옥샘 Medium" panose="02020603020101020101" pitchFamily="18" charset="-127"/>
                  </a:rPr>
                  <a:t>목차 </a:t>
                </a:r>
                <a:r>
                  <a:rPr lang="en-US" altLang="ko-KR" sz="5400" dirty="0">
                    <a:latin typeface="강원교육현옥샘 Medium" panose="02020603020101020101" pitchFamily="18" charset="-127"/>
                    <a:ea typeface="강원교육현옥샘 Medium" panose="02020603020101020101" pitchFamily="18" charset="-127"/>
                  </a:rPr>
                  <a:t>2. </a:t>
                </a:r>
                <a:r>
                  <a:rPr lang="ko-KR" altLang="en-US" sz="5400" dirty="0">
                    <a:latin typeface="강원교육현옥샘 Medium" panose="02020603020101020101" pitchFamily="18" charset="-127"/>
                    <a:ea typeface="강원교육현옥샘 Medium" panose="02020603020101020101" pitchFamily="18" charset="-127"/>
                  </a:rPr>
                  <a:t>캠핑 느낌의</a:t>
                </a:r>
              </a:p>
            </p:txBody>
          </p: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B1250247-3D58-4651-A796-1B3E0508E6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2026" y="3385528"/>
                <a:ext cx="7523912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59A92C5-5805-49B1-AC3A-50F0BE93D316}"/>
              </a:ext>
            </a:extLst>
          </p:cNvPr>
          <p:cNvGrpSpPr/>
          <p:nvPr/>
        </p:nvGrpSpPr>
        <p:grpSpPr>
          <a:xfrm>
            <a:off x="1571025" y="5307521"/>
            <a:ext cx="9097116" cy="968013"/>
            <a:chOff x="1571025" y="5119951"/>
            <a:chExt cx="9097116" cy="968013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F9BC1AD8-F66A-4F8E-A31D-89CD23367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12" b="6370"/>
            <a:stretch/>
          </p:blipFill>
          <p:spPr>
            <a:xfrm>
              <a:off x="1571025" y="5262836"/>
              <a:ext cx="1125423" cy="825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83DF780-C748-4716-B18E-D45D3E4D6449}"/>
                </a:ext>
              </a:extLst>
            </p:cNvPr>
            <p:cNvGrpSpPr/>
            <p:nvPr/>
          </p:nvGrpSpPr>
          <p:grpSpPr>
            <a:xfrm>
              <a:off x="2907464" y="5119951"/>
              <a:ext cx="7760677" cy="923330"/>
              <a:chOff x="2977661" y="2499086"/>
              <a:chExt cx="7760677" cy="92333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6B448E-5B5B-4B1A-9444-DE474AF09C83}"/>
                  </a:ext>
                </a:extLst>
              </p:cNvPr>
              <p:cNvSpPr txBox="1"/>
              <p:nvPr/>
            </p:nvSpPr>
            <p:spPr>
              <a:xfrm>
                <a:off x="2977661" y="2499086"/>
                <a:ext cx="77606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400" dirty="0">
                    <a:latin typeface="강원교육현옥샘 Medium" panose="02020603020101020101" pitchFamily="18" charset="-127"/>
                    <a:ea typeface="강원교육현옥샘 Medium" panose="02020603020101020101" pitchFamily="18" charset="-127"/>
                  </a:rPr>
                  <a:t>목차 </a:t>
                </a:r>
                <a:r>
                  <a:rPr lang="en-US" altLang="ko-KR" sz="5400" dirty="0">
                    <a:latin typeface="강원교육현옥샘 Medium" panose="02020603020101020101" pitchFamily="18" charset="-127"/>
                    <a:ea typeface="강원교육현옥샘 Medium" panose="02020603020101020101" pitchFamily="18" charset="-127"/>
                  </a:rPr>
                  <a:t>3. </a:t>
                </a:r>
                <a:r>
                  <a:rPr lang="ko-KR" altLang="en-US" sz="5400" dirty="0" err="1">
                    <a:latin typeface="강원교육현옥샘 Medium" panose="02020603020101020101" pitchFamily="18" charset="-127"/>
                    <a:ea typeface="강원교육현옥샘 Medium" panose="02020603020101020101" pitchFamily="18" charset="-127"/>
                  </a:rPr>
                  <a:t>피피티랍니다</a:t>
                </a:r>
                <a:r>
                  <a:rPr lang="en-US" altLang="ko-KR" sz="5400" dirty="0">
                    <a:latin typeface="강원교육현옥샘 Medium" panose="02020603020101020101" pitchFamily="18" charset="-127"/>
                    <a:ea typeface="강원교육현옥샘 Medium" panose="02020603020101020101" pitchFamily="18" charset="-127"/>
                  </a:rPr>
                  <a:t> </a:t>
                </a:r>
                <a:endParaRPr lang="ko-KR" altLang="en-US" sz="5400" dirty="0">
                  <a:latin typeface="강원교육현옥샘 Medium" panose="02020603020101020101" pitchFamily="18" charset="-127"/>
                  <a:ea typeface="강원교육현옥샘 Medium" panose="02020603020101020101" pitchFamily="18" charset="-127"/>
                </a:endParaRPr>
              </a:p>
            </p:txBody>
          </p: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B28C5A2E-4675-4D91-A9BB-52C4598723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2026" y="3385528"/>
                <a:ext cx="7523912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417D29D5-0841-4669-9CBA-2E912BFB789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694">
            <a:off x="10247932" y="5214783"/>
            <a:ext cx="1416836" cy="14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69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A1E2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A2E7CC6E-2A52-4069-9063-9ED43C7789E0}"/>
              </a:ext>
            </a:extLst>
          </p:cNvPr>
          <p:cNvGrpSpPr/>
          <p:nvPr/>
        </p:nvGrpSpPr>
        <p:grpSpPr>
          <a:xfrm>
            <a:off x="671143" y="1119073"/>
            <a:ext cx="10849713" cy="5256932"/>
            <a:chOff x="671143" y="1119073"/>
            <a:chExt cx="10849713" cy="5256932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BAD7E868-AE46-4B60-8CC6-8D4CFF796B23}"/>
                </a:ext>
              </a:extLst>
            </p:cNvPr>
            <p:cNvSpPr/>
            <p:nvPr/>
          </p:nvSpPr>
          <p:spPr>
            <a:xfrm>
              <a:off x="671143" y="1697639"/>
              <a:ext cx="10849713" cy="4678366"/>
            </a:xfrm>
            <a:prstGeom prst="roundRect">
              <a:avLst>
                <a:gd name="adj" fmla="val 7145"/>
              </a:avLst>
            </a:prstGeom>
            <a:solidFill>
              <a:srgbClr val="F1EEE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42F2A5D-9068-41D8-8CF2-745B2AF09F9D}"/>
                </a:ext>
              </a:extLst>
            </p:cNvPr>
            <p:cNvGrpSpPr/>
            <p:nvPr/>
          </p:nvGrpSpPr>
          <p:grpSpPr>
            <a:xfrm>
              <a:off x="856019" y="1119073"/>
              <a:ext cx="10265648" cy="1218853"/>
              <a:chOff x="856019" y="1119073"/>
              <a:chExt cx="10265648" cy="1218853"/>
            </a:xfrm>
          </p:grpSpPr>
          <p:pic>
            <p:nvPicPr>
              <p:cNvPr id="11" name="그림 10" descr="컴퓨터, 노트북, 켜진, 시계이(가) 표시된 사진&#10;&#10;자동 생성된 설명">
                <a:extLst>
                  <a:ext uri="{FF2B5EF4-FFF2-40B4-BE49-F238E27FC236}">
                    <a16:creationId xmlns:a16="http://schemas.microsoft.com/office/drawing/2014/main" id="{6A7BCA5F-4030-4C21-B3CE-EB4063B63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3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23874" flipH="1">
                <a:off x="856019" y="1143006"/>
                <a:ext cx="2127688" cy="1194920"/>
              </a:xfrm>
              <a:prstGeom prst="rect">
                <a:avLst/>
              </a:prstGeom>
            </p:spPr>
          </p:pic>
          <p:pic>
            <p:nvPicPr>
              <p:cNvPr id="12" name="그림 11" descr="컴퓨터, 노트북, 켜진, 시계이(가) 표시된 사진&#10;&#10;자동 생성된 설명">
                <a:extLst>
                  <a:ext uri="{FF2B5EF4-FFF2-40B4-BE49-F238E27FC236}">
                    <a16:creationId xmlns:a16="http://schemas.microsoft.com/office/drawing/2014/main" id="{B90AC537-8936-45AC-AAC9-382ACDAF7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3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23874" flipH="1">
                <a:off x="3599806" y="1128585"/>
                <a:ext cx="2127688" cy="1194920"/>
              </a:xfrm>
              <a:prstGeom prst="rect">
                <a:avLst/>
              </a:prstGeom>
            </p:spPr>
          </p:pic>
          <p:pic>
            <p:nvPicPr>
              <p:cNvPr id="13" name="그림 12" descr="컴퓨터, 노트북, 켜진, 시계이(가) 표시된 사진&#10;&#10;자동 생성된 설명">
                <a:extLst>
                  <a:ext uri="{FF2B5EF4-FFF2-40B4-BE49-F238E27FC236}">
                    <a16:creationId xmlns:a16="http://schemas.microsoft.com/office/drawing/2014/main" id="{D2AE58BD-F9B9-4A62-B2CD-D578DC3970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3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23874" flipH="1">
                <a:off x="6311169" y="1119073"/>
                <a:ext cx="2127688" cy="1194920"/>
              </a:xfrm>
              <a:prstGeom prst="rect">
                <a:avLst/>
              </a:prstGeom>
            </p:spPr>
          </p:pic>
          <p:pic>
            <p:nvPicPr>
              <p:cNvPr id="14" name="그림 13" descr="컴퓨터, 노트북, 켜진, 시계이(가) 표시된 사진&#10;&#10;자동 생성된 설명">
                <a:extLst>
                  <a:ext uri="{FF2B5EF4-FFF2-40B4-BE49-F238E27FC236}">
                    <a16:creationId xmlns:a16="http://schemas.microsoft.com/office/drawing/2014/main" id="{62E20100-4502-4347-979B-B6A2A14BF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3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23874" flipH="1">
                <a:off x="8993979" y="1129075"/>
                <a:ext cx="2127688" cy="1194920"/>
              </a:xfrm>
              <a:prstGeom prst="rect">
                <a:avLst/>
              </a:prstGeom>
            </p:spPr>
          </p:pic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79CBA84-54D1-40B5-8CC1-1F3490DB8CF5}"/>
              </a:ext>
            </a:extLst>
          </p:cNvPr>
          <p:cNvGrpSpPr/>
          <p:nvPr/>
        </p:nvGrpSpPr>
        <p:grpSpPr>
          <a:xfrm>
            <a:off x="671143" y="505442"/>
            <a:ext cx="10606457" cy="825128"/>
            <a:chOff x="671143" y="505442"/>
            <a:chExt cx="10606457" cy="82512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B26BABA-05D1-45E7-B1AC-7DBB25937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12" b="6370"/>
            <a:stretch/>
          </p:blipFill>
          <p:spPr>
            <a:xfrm>
              <a:off x="671143" y="505442"/>
              <a:ext cx="1125423" cy="825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6E41B3-9ED0-4D2C-9DE4-0A6DA3787CE1}"/>
                </a:ext>
              </a:extLst>
            </p:cNvPr>
            <p:cNvSpPr txBox="1"/>
            <p:nvPr/>
          </p:nvSpPr>
          <p:spPr>
            <a:xfrm>
              <a:off x="2003088" y="540979"/>
              <a:ext cx="776067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3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레시피코리아 Medium" panose="02020603020101020101" pitchFamily="18" charset="-127"/>
                  <a:ea typeface="레시피코리아 Medium" panose="02020603020101020101" pitchFamily="18" charset="-127"/>
                </a:rPr>
                <a:t>피피티</a:t>
              </a:r>
              <a:r>
                <a:rPr lang="ko-KR" altLang="en-US" sz="4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레시피코리아 Medium" panose="02020603020101020101" pitchFamily="18" charset="-127"/>
                  <a:ea typeface="레시피코리아 Medium" panose="02020603020101020101" pitchFamily="18" charset="-127"/>
                </a:rPr>
                <a:t> 템플릿 사용 안내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E439C4C1-A56E-4E34-BF00-9DEA38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2091947" y="1248999"/>
              <a:ext cx="918565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2CC9EDC-A507-4A7A-8BC9-E1674A60E646}"/>
              </a:ext>
            </a:extLst>
          </p:cNvPr>
          <p:cNvGrpSpPr/>
          <p:nvPr/>
        </p:nvGrpSpPr>
        <p:grpSpPr>
          <a:xfrm rot="959417">
            <a:off x="1010071" y="767825"/>
            <a:ext cx="99759" cy="89935"/>
            <a:chOff x="12448778" y="504827"/>
            <a:chExt cx="1187979" cy="1070995"/>
          </a:xfrm>
          <a:effectLst>
            <a:glow rad="1905000">
              <a:schemeClr val="accent4">
                <a:satMod val="175000"/>
                <a:alpha val="30000"/>
              </a:schemeClr>
            </a:glow>
          </a:effectLst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DFEC91C-B5B3-4C78-814C-112FD732995B}"/>
                </a:ext>
              </a:extLst>
            </p:cNvPr>
            <p:cNvSpPr/>
            <p:nvPr/>
          </p:nvSpPr>
          <p:spPr>
            <a:xfrm rot="1660524" flipV="1">
              <a:off x="12576355" y="504827"/>
              <a:ext cx="1060402" cy="946177"/>
            </a:xfrm>
            <a:custGeom>
              <a:avLst/>
              <a:gdLst>
                <a:gd name="connsiteX0" fmla="*/ 206138 w 1060402"/>
                <a:gd name="connsiteY0" fmla="*/ 946177 h 946177"/>
                <a:gd name="connsiteX1" fmla="*/ 258426 w 1060402"/>
                <a:gd name="connsiteY1" fmla="*/ 904789 h 946177"/>
                <a:gd name="connsiteX2" fmla="*/ 995771 w 1060402"/>
                <a:gd name="connsiteY2" fmla="*/ 603755 h 946177"/>
                <a:gd name="connsiteX3" fmla="*/ 1054275 w 1060402"/>
                <a:gd name="connsiteY3" fmla="*/ 589425 h 946177"/>
                <a:gd name="connsiteX4" fmla="*/ 1060402 w 1060402"/>
                <a:gd name="connsiteY4" fmla="*/ 556143 h 946177"/>
                <a:gd name="connsiteX5" fmla="*/ 0 w 1060402"/>
                <a:gd name="connsiteY5" fmla="*/ 0 h 946177"/>
                <a:gd name="connsiteX6" fmla="*/ 38883 w 1060402"/>
                <a:gd name="connsiteY6" fmla="*/ 101900 h 946177"/>
                <a:gd name="connsiteX7" fmla="*/ 210456 w 1060402"/>
                <a:gd name="connsiteY7" fmla="*/ 879629 h 946177"/>
                <a:gd name="connsiteX8" fmla="*/ 206138 w 1060402"/>
                <a:gd name="connsiteY8" fmla="*/ 946177 h 9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402" h="946177">
                  <a:moveTo>
                    <a:pt x="206138" y="946177"/>
                  </a:moveTo>
                  <a:lnTo>
                    <a:pt x="258426" y="904789"/>
                  </a:lnTo>
                  <a:cubicBezTo>
                    <a:pt x="426977" y="789347"/>
                    <a:pt x="680293" y="686820"/>
                    <a:pt x="995771" y="603755"/>
                  </a:cubicBezTo>
                  <a:lnTo>
                    <a:pt x="1054275" y="589425"/>
                  </a:lnTo>
                  <a:lnTo>
                    <a:pt x="1060402" y="556143"/>
                  </a:lnTo>
                  <a:lnTo>
                    <a:pt x="0" y="0"/>
                  </a:lnTo>
                  <a:lnTo>
                    <a:pt x="38883" y="101900"/>
                  </a:lnTo>
                  <a:cubicBezTo>
                    <a:pt x="149916" y="408654"/>
                    <a:pt x="209594" y="675335"/>
                    <a:pt x="210456" y="879629"/>
                  </a:cubicBezTo>
                  <a:lnTo>
                    <a:pt x="206138" y="94617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862923A-5C2B-46A3-B172-0A07885D700F}"/>
                </a:ext>
              </a:extLst>
            </p:cNvPr>
            <p:cNvSpPr/>
            <p:nvPr/>
          </p:nvSpPr>
          <p:spPr>
            <a:xfrm rot="1660524" flipV="1">
              <a:off x="12448778" y="864416"/>
              <a:ext cx="1065147" cy="711406"/>
            </a:xfrm>
            <a:custGeom>
              <a:avLst/>
              <a:gdLst>
                <a:gd name="connsiteX0" fmla="*/ 758 w 1065147"/>
                <a:gd name="connsiteY0" fmla="*/ 155263 h 711406"/>
                <a:gd name="connsiteX1" fmla="*/ 1061160 w 1065147"/>
                <a:gd name="connsiteY1" fmla="*/ 711406 h 711406"/>
                <a:gd name="connsiteX2" fmla="*/ 1062936 w 1065147"/>
                <a:gd name="connsiteY2" fmla="*/ 701753 h 711406"/>
                <a:gd name="connsiteX3" fmla="*/ 718148 w 1065147"/>
                <a:gd name="connsiteY3" fmla="*/ 74233 h 711406"/>
                <a:gd name="connsiteX4" fmla="*/ 5891 w 1065147"/>
                <a:gd name="connsiteY4" fmla="*/ 147370 h 711406"/>
                <a:gd name="connsiteX5" fmla="*/ 0 w 1065147"/>
                <a:gd name="connsiteY5" fmla="*/ 153277 h 711406"/>
                <a:gd name="connsiteX6" fmla="*/ 758 w 1065147"/>
                <a:gd name="connsiteY6" fmla="*/ 155263 h 71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147" h="711406">
                  <a:moveTo>
                    <a:pt x="758" y="155263"/>
                  </a:moveTo>
                  <a:lnTo>
                    <a:pt x="1061160" y="711406"/>
                  </a:lnTo>
                  <a:lnTo>
                    <a:pt x="1062936" y="701753"/>
                  </a:lnTo>
                  <a:cubicBezTo>
                    <a:pt x="1083832" y="450209"/>
                    <a:pt x="955740" y="198842"/>
                    <a:pt x="718148" y="74233"/>
                  </a:cubicBezTo>
                  <a:cubicBezTo>
                    <a:pt x="480556" y="-50376"/>
                    <a:pt x="200941" y="-12834"/>
                    <a:pt x="5891" y="147370"/>
                  </a:cubicBezTo>
                  <a:lnTo>
                    <a:pt x="0" y="153277"/>
                  </a:lnTo>
                  <a:lnTo>
                    <a:pt x="758" y="155263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1D7B9A0-3DA1-476A-9CBA-F56FF44416F7}"/>
              </a:ext>
            </a:extLst>
          </p:cNvPr>
          <p:cNvSpPr txBox="1"/>
          <p:nvPr/>
        </p:nvSpPr>
        <p:spPr>
          <a:xfrm>
            <a:off x="1103808" y="2689449"/>
            <a:ext cx="1198443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만든 사람 </a:t>
            </a:r>
            <a:r>
              <a:rPr lang="en-US" altLang="ko-KR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: </a:t>
            </a:r>
            <a:r>
              <a:rPr lang="ko-KR" altLang="en-US" sz="4400" dirty="0" err="1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참쌤스쿨</a:t>
            </a:r>
            <a:r>
              <a:rPr lang="ko-KR" altLang="en-US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 </a:t>
            </a:r>
            <a:r>
              <a:rPr lang="en-US" altLang="ko-KR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6</a:t>
            </a:r>
            <a:r>
              <a:rPr lang="ko-KR" altLang="en-US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기 배지현</a:t>
            </a:r>
            <a:endParaRPr lang="en-US" altLang="ko-KR" sz="4400" dirty="0">
              <a:latin typeface="강원교육현옥샘 Medium" panose="02020603020101020101" pitchFamily="18" charset="-127"/>
              <a:ea typeface="강원교육현옥샘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사용한 폰트 </a:t>
            </a:r>
            <a:r>
              <a:rPr lang="en-US" altLang="ko-KR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: </a:t>
            </a:r>
            <a:r>
              <a:rPr lang="ko-KR" altLang="en-US" sz="4400" dirty="0" err="1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강원교육현옥쌤</a:t>
            </a:r>
            <a:r>
              <a:rPr lang="ko-KR" altLang="en-US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 </a:t>
            </a:r>
            <a:r>
              <a:rPr lang="en-US" altLang="ko-KR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Medium / </a:t>
            </a:r>
            <a:r>
              <a:rPr lang="ko-KR" altLang="en-US" sz="4400" dirty="0" err="1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레시피코리아</a:t>
            </a:r>
            <a:r>
              <a:rPr lang="ko-KR" altLang="en-US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 </a:t>
            </a:r>
            <a:r>
              <a:rPr lang="en-US" altLang="ko-KR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Medium</a:t>
            </a:r>
          </a:p>
          <a:p>
            <a:r>
              <a:rPr lang="ko-KR" altLang="en-US" sz="4400" dirty="0" err="1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피피티</a:t>
            </a:r>
            <a:r>
              <a:rPr lang="ko-KR" altLang="en-US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 및 아이콘 사용  범위 </a:t>
            </a:r>
            <a:r>
              <a:rPr lang="en-US" altLang="ko-KR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: </a:t>
            </a:r>
            <a:r>
              <a:rPr lang="ko-KR" altLang="en-US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교육용으로는 자유롭게 사용 가능</a:t>
            </a:r>
            <a:br>
              <a:rPr lang="en-US" altLang="ko-KR" sz="4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</a:br>
            <a:r>
              <a:rPr lang="en-US" altLang="ko-KR" sz="28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(</a:t>
            </a:r>
            <a:r>
              <a:rPr lang="ko-KR" altLang="en-US" sz="2800" dirty="0" err="1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비교육용으로서의</a:t>
            </a:r>
            <a:r>
              <a:rPr lang="ko-KR" altLang="en-US" sz="28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 </a:t>
            </a:r>
            <a:r>
              <a:rPr lang="en-US" altLang="ko-KR" sz="28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2</a:t>
            </a:r>
            <a:r>
              <a:rPr lang="ko-KR" altLang="en-US" sz="28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차 제작 및 다독다독 </a:t>
            </a:r>
            <a:r>
              <a:rPr lang="ko-KR" altLang="en-US" sz="2800" dirty="0" err="1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루트외의</a:t>
            </a:r>
            <a:r>
              <a:rPr lang="ko-KR" altLang="en-US" sz="28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 공간에서 배포 금지</a:t>
            </a:r>
            <a:r>
              <a:rPr lang="en-US" altLang="ko-KR" sz="28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)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A902D89-7D59-49B8-BF54-4F7B899B04BD}"/>
              </a:ext>
            </a:extLst>
          </p:cNvPr>
          <p:cNvSpPr/>
          <p:nvPr/>
        </p:nvSpPr>
        <p:spPr>
          <a:xfrm>
            <a:off x="7375013" y="4090362"/>
            <a:ext cx="3879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글씨체 다운로드</a:t>
            </a:r>
            <a:r>
              <a:rPr lang="en-US" altLang="ko-KR" sz="2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:</a:t>
            </a:r>
            <a:r>
              <a:rPr lang="ko-KR" altLang="en-US" sz="2400" dirty="0" err="1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눈누</a:t>
            </a:r>
            <a:r>
              <a:rPr lang="ko-KR" altLang="en-US" sz="2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 </a:t>
            </a:r>
            <a:r>
              <a:rPr lang="en-US" altLang="ko-KR" sz="24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rPr>
              <a:t>https://noonnu.cc/)</a:t>
            </a:r>
            <a:endParaRPr lang="ko-KR" altLang="en-US" sz="2400" dirty="0">
              <a:latin typeface="강원교육현옥샘 Medium" panose="02020603020101020101" pitchFamily="18" charset="-127"/>
              <a:ea typeface="강원교육현옥샘 Medium" panose="0202060302010102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99E2300-6905-40B7-82A7-62971D26EA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694">
            <a:off x="9650839" y="4282410"/>
            <a:ext cx="2476538" cy="24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8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>
            <a:extLst>
              <a:ext uri="{FF2B5EF4-FFF2-40B4-BE49-F238E27FC236}">
                <a16:creationId xmlns:a16="http://schemas.microsoft.com/office/drawing/2014/main" id="{8E04464C-2C86-4AEF-AFF7-997449A45F43}"/>
              </a:ext>
            </a:extLst>
          </p:cNvPr>
          <p:cNvGrpSpPr/>
          <p:nvPr/>
        </p:nvGrpSpPr>
        <p:grpSpPr>
          <a:xfrm>
            <a:off x="676249" y="468454"/>
            <a:ext cx="10935351" cy="1389579"/>
            <a:chOff x="676249" y="468454"/>
            <a:chExt cx="10935351" cy="1389579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EF19BECB-B3E8-4620-A874-AE4F207D2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0" b="5889"/>
            <a:stretch/>
          </p:blipFill>
          <p:spPr>
            <a:xfrm>
              <a:off x="676249" y="468454"/>
              <a:ext cx="1113070" cy="8401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7C276CC0-EF29-40EF-A177-962E52694F23}"/>
                </a:ext>
              </a:extLst>
            </p:cNvPr>
            <p:cNvGrpSpPr/>
            <p:nvPr/>
          </p:nvGrpSpPr>
          <p:grpSpPr>
            <a:xfrm>
              <a:off x="2003088" y="497047"/>
              <a:ext cx="9608512" cy="1360986"/>
              <a:chOff x="2003088" y="497047"/>
              <a:chExt cx="9608512" cy="1360986"/>
            </a:xfrm>
          </p:grpSpPr>
          <p:pic>
            <p:nvPicPr>
              <p:cNvPr id="18" name="그림 17" descr="컴퓨터, 노트북, 켜진, 시계이(가) 표시된 사진&#10;&#10;자동 생성된 설명">
                <a:extLst>
                  <a:ext uri="{FF2B5EF4-FFF2-40B4-BE49-F238E27FC236}">
                    <a16:creationId xmlns:a16="http://schemas.microsoft.com/office/drawing/2014/main" id="{02B1557B-F5DF-4736-9F37-19BD2CA9D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3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23874" flipH="1">
                <a:off x="2155280" y="497047"/>
                <a:ext cx="2127688" cy="1194920"/>
              </a:xfrm>
              <a:prstGeom prst="rect">
                <a:avLst/>
              </a:prstGeom>
            </p:spPr>
          </p:pic>
          <p:pic>
            <p:nvPicPr>
              <p:cNvPr id="19" name="그림 18" descr="컴퓨터, 노트북, 켜진, 시계이(가) 표시된 사진&#10;&#10;자동 생성된 설명">
                <a:extLst>
                  <a:ext uri="{FF2B5EF4-FFF2-40B4-BE49-F238E27FC236}">
                    <a16:creationId xmlns:a16="http://schemas.microsoft.com/office/drawing/2014/main" id="{331795E2-6A77-4D50-BDD2-92A541593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3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23874" flipH="1">
                <a:off x="4747234" y="663113"/>
                <a:ext cx="2127688" cy="1194920"/>
              </a:xfrm>
              <a:prstGeom prst="rect">
                <a:avLst/>
              </a:prstGeom>
            </p:spPr>
          </p:pic>
          <p:pic>
            <p:nvPicPr>
              <p:cNvPr id="25" name="그림 24" descr="컴퓨터, 노트북, 켜진, 시계이(가) 표시된 사진&#10;&#10;자동 생성된 설명">
                <a:extLst>
                  <a:ext uri="{FF2B5EF4-FFF2-40B4-BE49-F238E27FC236}">
                    <a16:creationId xmlns:a16="http://schemas.microsoft.com/office/drawing/2014/main" id="{EF0943AB-8B8F-4F76-BDAB-2F85E34C62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3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2660"/>
              <a:stretch/>
            </p:blipFill>
            <p:spPr>
              <a:xfrm rot="9123874" flipH="1">
                <a:off x="9966061" y="639620"/>
                <a:ext cx="1645539" cy="1194920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5A5818-107C-4841-A40A-D1A2086A3CC8}"/>
                  </a:ext>
                </a:extLst>
              </p:cNvPr>
              <p:cNvSpPr txBox="1"/>
              <p:nvPr/>
            </p:nvSpPr>
            <p:spPr>
              <a:xfrm>
                <a:off x="2003088" y="540979"/>
                <a:ext cx="776067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43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레시피코리아 Medium" panose="02020603020101020101" pitchFamily="18" charset="-127"/>
                    <a:ea typeface="레시피코리아 Medium" panose="02020603020101020101" pitchFamily="18" charset="-127"/>
                  </a:rPr>
                  <a:t>제목을 적어주세요</a:t>
                </a:r>
              </a:p>
            </p:txBody>
          </p:sp>
        </p:grpSp>
      </p:grp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439C4C1-A56E-4E34-BF00-9DEA38751340}"/>
              </a:ext>
            </a:extLst>
          </p:cNvPr>
          <p:cNvCxnSpPr>
            <a:cxnSpLocks/>
          </p:cNvCxnSpPr>
          <p:nvPr/>
        </p:nvCxnSpPr>
        <p:spPr>
          <a:xfrm>
            <a:off x="2091947" y="1248999"/>
            <a:ext cx="9185653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2CC9EDC-A507-4A7A-8BC9-E1674A60E646}"/>
              </a:ext>
            </a:extLst>
          </p:cNvPr>
          <p:cNvGrpSpPr/>
          <p:nvPr/>
        </p:nvGrpSpPr>
        <p:grpSpPr>
          <a:xfrm rot="959417">
            <a:off x="1010071" y="767825"/>
            <a:ext cx="99759" cy="89935"/>
            <a:chOff x="12448778" y="504827"/>
            <a:chExt cx="1187979" cy="1070995"/>
          </a:xfrm>
          <a:effectLst>
            <a:glow rad="1905000">
              <a:schemeClr val="accent4">
                <a:satMod val="175000"/>
                <a:alpha val="30000"/>
              </a:schemeClr>
            </a:glow>
          </a:effectLst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DFEC91C-B5B3-4C78-814C-112FD732995B}"/>
                </a:ext>
              </a:extLst>
            </p:cNvPr>
            <p:cNvSpPr/>
            <p:nvPr/>
          </p:nvSpPr>
          <p:spPr>
            <a:xfrm rot="1660524" flipV="1">
              <a:off x="12576355" y="504827"/>
              <a:ext cx="1060402" cy="946177"/>
            </a:xfrm>
            <a:custGeom>
              <a:avLst/>
              <a:gdLst>
                <a:gd name="connsiteX0" fmla="*/ 206138 w 1060402"/>
                <a:gd name="connsiteY0" fmla="*/ 946177 h 946177"/>
                <a:gd name="connsiteX1" fmla="*/ 258426 w 1060402"/>
                <a:gd name="connsiteY1" fmla="*/ 904789 h 946177"/>
                <a:gd name="connsiteX2" fmla="*/ 995771 w 1060402"/>
                <a:gd name="connsiteY2" fmla="*/ 603755 h 946177"/>
                <a:gd name="connsiteX3" fmla="*/ 1054275 w 1060402"/>
                <a:gd name="connsiteY3" fmla="*/ 589425 h 946177"/>
                <a:gd name="connsiteX4" fmla="*/ 1060402 w 1060402"/>
                <a:gd name="connsiteY4" fmla="*/ 556143 h 946177"/>
                <a:gd name="connsiteX5" fmla="*/ 0 w 1060402"/>
                <a:gd name="connsiteY5" fmla="*/ 0 h 946177"/>
                <a:gd name="connsiteX6" fmla="*/ 38883 w 1060402"/>
                <a:gd name="connsiteY6" fmla="*/ 101900 h 946177"/>
                <a:gd name="connsiteX7" fmla="*/ 210456 w 1060402"/>
                <a:gd name="connsiteY7" fmla="*/ 879629 h 946177"/>
                <a:gd name="connsiteX8" fmla="*/ 206138 w 1060402"/>
                <a:gd name="connsiteY8" fmla="*/ 946177 h 9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402" h="946177">
                  <a:moveTo>
                    <a:pt x="206138" y="946177"/>
                  </a:moveTo>
                  <a:lnTo>
                    <a:pt x="258426" y="904789"/>
                  </a:lnTo>
                  <a:cubicBezTo>
                    <a:pt x="426977" y="789347"/>
                    <a:pt x="680293" y="686820"/>
                    <a:pt x="995771" y="603755"/>
                  </a:cubicBezTo>
                  <a:lnTo>
                    <a:pt x="1054275" y="589425"/>
                  </a:lnTo>
                  <a:lnTo>
                    <a:pt x="1060402" y="556143"/>
                  </a:lnTo>
                  <a:lnTo>
                    <a:pt x="0" y="0"/>
                  </a:lnTo>
                  <a:lnTo>
                    <a:pt x="38883" y="101900"/>
                  </a:lnTo>
                  <a:cubicBezTo>
                    <a:pt x="149916" y="408654"/>
                    <a:pt x="209594" y="675335"/>
                    <a:pt x="210456" y="879629"/>
                  </a:cubicBezTo>
                  <a:lnTo>
                    <a:pt x="206138" y="94617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862923A-5C2B-46A3-B172-0A07885D700F}"/>
                </a:ext>
              </a:extLst>
            </p:cNvPr>
            <p:cNvSpPr/>
            <p:nvPr/>
          </p:nvSpPr>
          <p:spPr>
            <a:xfrm rot="1660524" flipV="1">
              <a:off x="12448778" y="864416"/>
              <a:ext cx="1065147" cy="711406"/>
            </a:xfrm>
            <a:custGeom>
              <a:avLst/>
              <a:gdLst>
                <a:gd name="connsiteX0" fmla="*/ 758 w 1065147"/>
                <a:gd name="connsiteY0" fmla="*/ 155263 h 711406"/>
                <a:gd name="connsiteX1" fmla="*/ 1061160 w 1065147"/>
                <a:gd name="connsiteY1" fmla="*/ 711406 h 711406"/>
                <a:gd name="connsiteX2" fmla="*/ 1062936 w 1065147"/>
                <a:gd name="connsiteY2" fmla="*/ 701753 h 711406"/>
                <a:gd name="connsiteX3" fmla="*/ 718148 w 1065147"/>
                <a:gd name="connsiteY3" fmla="*/ 74233 h 711406"/>
                <a:gd name="connsiteX4" fmla="*/ 5891 w 1065147"/>
                <a:gd name="connsiteY4" fmla="*/ 147370 h 711406"/>
                <a:gd name="connsiteX5" fmla="*/ 0 w 1065147"/>
                <a:gd name="connsiteY5" fmla="*/ 153277 h 711406"/>
                <a:gd name="connsiteX6" fmla="*/ 758 w 1065147"/>
                <a:gd name="connsiteY6" fmla="*/ 155263 h 71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147" h="711406">
                  <a:moveTo>
                    <a:pt x="758" y="155263"/>
                  </a:moveTo>
                  <a:lnTo>
                    <a:pt x="1061160" y="711406"/>
                  </a:lnTo>
                  <a:lnTo>
                    <a:pt x="1062936" y="701753"/>
                  </a:lnTo>
                  <a:cubicBezTo>
                    <a:pt x="1083832" y="450209"/>
                    <a:pt x="955740" y="198842"/>
                    <a:pt x="718148" y="74233"/>
                  </a:cubicBezTo>
                  <a:cubicBezTo>
                    <a:pt x="480556" y="-50376"/>
                    <a:pt x="200941" y="-12834"/>
                    <a:pt x="5891" y="147370"/>
                  </a:cubicBezTo>
                  <a:lnTo>
                    <a:pt x="0" y="153277"/>
                  </a:lnTo>
                  <a:lnTo>
                    <a:pt x="758" y="155263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그림 23" descr="컴퓨터, 노트북, 켜진, 시계이(가) 표시된 사진&#10;&#10;자동 생성된 설명">
            <a:extLst>
              <a:ext uri="{FF2B5EF4-FFF2-40B4-BE49-F238E27FC236}">
                <a16:creationId xmlns:a16="http://schemas.microsoft.com/office/drawing/2014/main" id="{88712EC4-8616-403E-82D5-2F388EFDA8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3874" flipH="1">
            <a:off x="7339189" y="497048"/>
            <a:ext cx="2127688" cy="119492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6B40F58D-E586-49D1-8D3B-B44FDCE5C1B5}"/>
              </a:ext>
            </a:extLst>
          </p:cNvPr>
          <p:cNvGrpSpPr/>
          <p:nvPr/>
        </p:nvGrpSpPr>
        <p:grpSpPr>
          <a:xfrm>
            <a:off x="1066544" y="1893025"/>
            <a:ext cx="4643890" cy="4432042"/>
            <a:chOff x="1066544" y="1893025"/>
            <a:chExt cx="4643890" cy="4432042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0E63399-F5C3-4862-9E93-346D7534F8B1}"/>
                </a:ext>
              </a:extLst>
            </p:cNvPr>
            <p:cNvGrpSpPr/>
            <p:nvPr/>
          </p:nvGrpSpPr>
          <p:grpSpPr>
            <a:xfrm>
              <a:off x="1066544" y="1893025"/>
              <a:ext cx="4643890" cy="4432042"/>
              <a:chOff x="671143" y="1697640"/>
              <a:chExt cx="10849713" cy="4678366"/>
            </a:xfrm>
          </p:grpSpPr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BAD7E868-AE46-4B60-8CC6-8D4CFF796B23}"/>
                  </a:ext>
                </a:extLst>
              </p:cNvPr>
              <p:cNvSpPr/>
              <p:nvPr/>
            </p:nvSpPr>
            <p:spPr>
              <a:xfrm>
                <a:off x="671143" y="1697640"/>
                <a:ext cx="10849713" cy="4678366"/>
              </a:xfrm>
              <a:prstGeom prst="roundRect">
                <a:avLst>
                  <a:gd name="adj" fmla="val 7145"/>
                </a:avLst>
              </a:prstGeom>
              <a:solidFill>
                <a:srgbClr val="F1EE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7FA7D297-6AC0-45F6-B09B-01A8355B6CDA}"/>
                  </a:ext>
                </a:extLst>
              </p:cNvPr>
              <p:cNvSpPr/>
              <p:nvPr/>
            </p:nvSpPr>
            <p:spPr>
              <a:xfrm>
                <a:off x="823543" y="1908654"/>
                <a:ext cx="10536119" cy="4258210"/>
              </a:xfrm>
              <a:custGeom>
                <a:avLst/>
                <a:gdLst>
                  <a:gd name="connsiteX0" fmla="*/ 0 w 10536119"/>
                  <a:gd name="connsiteY0" fmla="*/ 304249 h 4258210"/>
                  <a:gd name="connsiteX1" fmla="*/ 304249 w 10536119"/>
                  <a:gd name="connsiteY1" fmla="*/ 0 h 4258210"/>
                  <a:gd name="connsiteX2" fmla="*/ 1164643 w 10536119"/>
                  <a:gd name="connsiteY2" fmla="*/ 0 h 4258210"/>
                  <a:gd name="connsiteX3" fmla="*/ 1727208 w 10536119"/>
                  <a:gd name="connsiteY3" fmla="*/ 0 h 4258210"/>
                  <a:gd name="connsiteX4" fmla="*/ 2190497 w 10536119"/>
                  <a:gd name="connsiteY4" fmla="*/ 0 h 4258210"/>
                  <a:gd name="connsiteX5" fmla="*/ 2951615 w 10536119"/>
                  <a:gd name="connsiteY5" fmla="*/ 0 h 4258210"/>
                  <a:gd name="connsiteX6" fmla="*/ 3514180 w 10536119"/>
                  <a:gd name="connsiteY6" fmla="*/ 0 h 4258210"/>
                  <a:gd name="connsiteX7" fmla="*/ 4374574 w 10536119"/>
                  <a:gd name="connsiteY7" fmla="*/ 0 h 4258210"/>
                  <a:gd name="connsiteX8" fmla="*/ 4837863 w 10536119"/>
                  <a:gd name="connsiteY8" fmla="*/ 0 h 4258210"/>
                  <a:gd name="connsiteX9" fmla="*/ 5698256 w 10536119"/>
                  <a:gd name="connsiteY9" fmla="*/ 0 h 4258210"/>
                  <a:gd name="connsiteX10" fmla="*/ 6062269 w 10536119"/>
                  <a:gd name="connsiteY10" fmla="*/ 0 h 4258210"/>
                  <a:gd name="connsiteX11" fmla="*/ 6724111 w 10536119"/>
                  <a:gd name="connsiteY11" fmla="*/ 0 h 4258210"/>
                  <a:gd name="connsiteX12" fmla="*/ 7385952 w 10536119"/>
                  <a:gd name="connsiteY12" fmla="*/ 0 h 4258210"/>
                  <a:gd name="connsiteX13" fmla="*/ 7948517 w 10536119"/>
                  <a:gd name="connsiteY13" fmla="*/ 0 h 4258210"/>
                  <a:gd name="connsiteX14" fmla="*/ 8808911 w 10536119"/>
                  <a:gd name="connsiteY14" fmla="*/ 0 h 4258210"/>
                  <a:gd name="connsiteX15" fmla="*/ 9669305 w 10536119"/>
                  <a:gd name="connsiteY15" fmla="*/ 0 h 4258210"/>
                  <a:gd name="connsiteX16" fmla="*/ 10231870 w 10536119"/>
                  <a:gd name="connsiteY16" fmla="*/ 0 h 4258210"/>
                  <a:gd name="connsiteX17" fmla="*/ 10536119 w 10536119"/>
                  <a:gd name="connsiteY17" fmla="*/ 304249 h 4258210"/>
                  <a:gd name="connsiteX18" fmla="*/ 10536119 w 10536119"/>
                  <a:gd name="connsiteY18" fmla="*/ 949031 h 4258210"/>
                  <a:gd name="connsiteX19" fmla="*/ 10536119 w 10536119"/>
                  <a:gd name="connsiteY19" fmla="*/ 1447825 h 4258210"/>
                  <a:gd name="connsiteX20" fmla="*/ 10536119 w 10536119"/>
                  <a:gd name="connsiteY20" fmla="*/ 1983117 h 4258210"/>
                  <a:gd name="connsiteX21" fmla="*/ 10536119 w 10536119"/>
                  <a:gd name="connsiteY21" fmla="*/ 2664396 h 4258210"/>
                  <a:gd name="connsiteX22" fmla="*/ 10536119 w 10536119"/>
                  <a:gd name="connsiteY22" fmla="*/ 3272681 h 4258210"/>
                  <a:gd name="connsiteX23" fmla="*/ 10536119 w 10536119"/>
                  <a:gd name="connsiteY23" fmla="*/ 3953961 h 4258210"/>
                  <a:gd name="connsiteX24" fmla="*/ 10231870 w 10536119"/>
                  <a:gd name="connsiteY24" fmla="*/ 4258210 h 4258210"/>
                  <a:gd name="connsiteX25" fmla="*/ 9570029 w 10536119"/>
                  <a:gd name="connsiteY25" fmla="*/ 4258210 h 4258210"/>
                  <a:gd name="connsiteX26" fmla="*/ 8908187 w 10536119"/>
                  <a:gd name="connsiteY26" fmla="*/ 4258210 h 4258210"/>
                  <a:gd name="connsiteX27" fmla="*/ 8444898 w 10536119"/>
                  <a:gd name="connsiteY27" fmla="*/ 4258210 h 4258210"/>
                  <a:gd name="connsiteX28" fmla="*/ 7683781 w 10536119"/>
                  <a:gd name="connsiteY28" fmla="*/ 4258210 h 4258210"/>
                  <a:gd name="connsiteX29" fmla="*/ 7220492 w 10536119"/>
                  <a:gd name="connsiteY29" fmla="*/ 4258210 h 4258210"/>
                  <a:gd name="connsiteX30" fmla="*/ 6459374 w 10536119"/>
                  <a:gd name="connsiteY30" fmla="*/ 4258210 h 4258210"/>
                  <a:gd name="connsiteX31" fmla="*/ 6095361 w 10536119"/>
                  <a:gd name="connsiteY31" fmla="*/ 4258210 h 4258210"/>
                  <a:gd name="connsiteX32" fmla="*/ 5334244 w 10536119"/>
                  <a:gd name="connsiteY32" fmla="*/ 4258210 h 4258210"/>
                  <a:gd name="connsiteX33" fmla="*/ 4870955 w 10536119"/>
                  <a:gd name="connsiteY33" fmla="*/ 4258210 h 4258210"/>
                  <a:gd name="connsiteX34" fmla="*/ 4506942 w 10536119"/>
                  <a:gd name="connsiteY34" fmla="*/ 4258210 h 4258210"/>
                  <a:gd name="connsiteX35" fmla="*/ 4043653 w 10536119"/>
                  <a:gd name="connsiteY35" fmla="*/ 4258210 h 4258210"/>
                  <a:gd name="connsiteX36" fmla="*/ 3282535 w 10536119"/>
                  <a:gd name="connsiteY36" fmla="*/ 4258210 h 4258210"/>
                  <a:gd name="connsiteX37" fmla="*/ 2819246 w 10536119"/>
                  <a:gd name="connsiteY37" fmla="*/ 4258210 h 4258210"/>
                  <a:gd name="connsiteX38" fmla="*/ 2455234 w 10536119"/>
                  <a:gd name="connsiteY38" fmla="*/ 4258210 h 4258210"/>
                  <a:gd name="connsiteX39" fmla="*/ 1991945 w 10536119"/>
                  <a:gd name="connsiteY39" fmla="*/ 4258210 h 4258210"/>
                  <a:gd name="connsiteX40" fmla="*/ 1429379 w 10536119"/>
                  <a:gd name="connsiteY40" fmla="*/ 4258210 h 4258210"/>
                  <a:gd name="connsiteX41" fmla="*/ 304249 w 10536119"/>
                  <a:gd name="connsiteY41" fmla="*/ 4258210 h 4258210"/>
                  <a:gd name="connsiteX42" fmla="*/ 0 w 10536119"/>
                  <a:gd name="connsiteY42" fmla="*/ 3953961 h 4258210"/>
                  <a:gd name="connsiteX43" fmla="*/ 0 w 10536119"/>
                  <a:gd name="connsiteY43" fmla="*/ 3272681 h 4258210"/>
                  <a:gd name="connsiteX44" fmla="*/ 0 w 10536119"/>
                  <a:gd name="connsiteY44" fmla="*/ 2591402 h 4258210"/>
                  <a:gd name="connsiteX45" fmla="*/ 0 w 10536119"/>
                  <a:gd name="connsiteY45" fmla="*/ 1946619 h 4258210"/>
                  <a:gd name="connsiteX46" fmla="*/ 0 w 10536119"/>
                  <a:gd name="connsiteY46" fmla="*/ 1374831 h 4258210"/>
                  <a:gd name="connsiteX47" fmla="*/ 0 w 10536119"/>
                  <a:gd name="connsiteY47" fmla="*/ 304249 h 425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536119" h="4258210" extrusionOk="0">
                    <a:moveTo>
                      <a:pt x="0" y="304249"/>
                    </a:moveTo>
                    <a:cubicBezTo>
                      <a:pt x="-12422" y="128555"/>
                      <a:pt x="121764" y="5425"/>
                      <a:pt x="304249" y="0"/>
                    </a:cubicBezTo>
                    <a:cubicBezTo>
                      <a:pt x="514733" y="-17236"/>
                      <a:pt x="893541" y="20489"/>
                      <a:pt x="1164643" y="0"/>
                    </a:cubicBezTo>
                    <a:cubicBezTo>
                      <a:pt x="1435745" y="-20489"/>
                      <a:pt x="1587739" y="-11693"/>
                      <a:pt x="1727208" y="0"/>
                    </a:cubicBezTo>
                    <a:cubicBezTo>
                      <a:pt x="1866677" y="11693"/>
                      <a:pt x="2085600" y="-17947"/>
                      <a:pt x="2190497" y="0"/>
                    </a:cubicBezTo>
                    <a:cubicBezTo>
                      <a:pt x="2295394" y="17947"/>
                      <a:pt x="2715791" y="-36403"/>
                      <a:pt x="2951615" y="0"/>
                    </a:cubicBezTo>
                    <a:cubicBezTo>
                      <a:pt x="3187439" y="36403"/>
                      <a:pt x="3294996" y="-26410"/>
                      <a:pt x="3514180" y="0"/>
                    </a:cubicBezTo>
                    <a:cubicBezTo>
                      <a:pt x="3733365" y="26410"/>
                      <a:pt x="4053930" y="-38982"/>
                      <a:pt x="4374574" y="0"/>
                    </a:cubicBezTo>
                    <a:cubicBezTo>
                      <a:pt x="4695218" y="38982"/>
                      <a:pt x="4635746" y="2115"/>
                      <a:pt x="4837863" y="0"/>
                    </a:cubicBezTo>
                    <a:cubicBezTo>
                      <a:pt x="5039980" y="-2115"/>
                      <a:pt x="5445100" y="39050"/>
                      <a:pt x="5698256" y="0"/>
                    </a:cubicBezTo>
                    <a:cubicBezTo>
                      <a:pt x="5951412" y="-39050"/>
                      <a:pt x="5967238" y="4445"/>
                      <a:pt x="6062269" y="0"/>
                    </a:cubicBezTo>
                    <a:cubicBezTo>
                      <a:pt x="6157300" y="-4445"/>
                      <a:pt x="6520641" y="-10836"/>
                      <a:pt x="6724111" y="0"/>
                    </a:cubicBezTo>
                    <a:cubicBezTo>
                      <a:pt x="6927581" y="10836"/>
                      <a:pt x="7241720" y="-6678"/>
                      <a:pt x="7385952" y="0"/>
                    </a:cubicBezTo>
                    <a:cubicBezTo>
                      <a:pt x="7530184" y="6678"/>
                      <a:pt x="7748134" y="-1717"/>
                      <a:pt x="7948517" y="0"/>
                    </a:cubicBezTo>
                    <a:cubicBezTo>
                      <a:pt x="8148900" y="1717"/>
                      <a:pt x="8628147" y="801"/>
                      <a:pt x="8808911" y="0"/>
                    </a:cubicBezTo>
                    <a:cubicBezTo>
                      <a:pt x="8989675" y="-801"/>
                      <a:pt x="9467597" y="7624"/>
                      <a:pt x="9669305" y="0"/>
                    </a:cubicBezTo>
                    <a:cubicBezTo>
                      <a:pt x="9871013" y="-7624"/>
                      <a:pt x="10069645" y="-19503"/>
                      <a:pt x="10231870" y="0"/>
                    </a:cubicBezTo>
                    <a:cubicBezTo>
                      <a:pt x="10395651" y="-4005"/>
                      <a:pt x="10521366" y="114164"/>
                      <a:pt x="10536119" y="304249"/>
                    </a:cubicBezTo>
                    <a:cubicBezTo>
                      <a:pt x="10542718" y="600145"/>
                      <a:pt x="10533192" y="739792"/>
                      <a:pt x="10536119" y="949031"/>
                    </a:cubicBezTo>
                    <a:cubicBezTo>
                      <a:pt x="10539046" y="1158270"/>
                      <a:pt x="10557004" y="1228874"/>
                      <a:pt x="10536119" y="1447825"/>
                    </a:cubicBezTo>
                    <a:cubicBezTo>
                      <a:pt x="10515234" y="1666776"/>
                      <a:pt x="10538099" y="1844694"/>
                      <a:pt x="10536119" y="1983117"/>
                    </a:cubicBezTo>
                    <a:cubicBezTo>
                      <a:pt x="10534139" y="2121540"/>
                      <a:pt x="10525182" y="2523772"/>
                      <a:pt x="10536119" y="2664396"/>
                    </a:cubicBezTo>
                    <a:cubicBezTo>
                      <a:pt x="10547056" y="2805020"/>
                      <a:pt x="10534494" y="3139826"/>
                      <a:pt x="10536119" y="3272681"/>
                    </a:cubicBezTo>
                    <a:cubicBezTo>
                      <a:pt x="10537744" y="3405537"/>
                      <a:pt x="10510334" y="3782580"/>
                      <a:pt x="10536119" y="3953961"/>
                    </a:cubicBezTo>
                    <a:cubicBezTo>
                      <a:pt x="10534836" y="4087401"/>
                      <a:pt x="10416842" y="4261742"/>
                      <a:pt x="10231870" y="4258210"/>
                    </a:cubicBezTo>
                    <a:cubicBezTo>
                      <a:pt x="10002656" y="4228708"/>
                      <a:pt x="9774756" y="4239929"/>
                      <a:pt x="9570029" y="4258210"/>
                    </a:cubicBezTo>
                    <a:cubicBezTo>
                      <a:pt x="9365302" y="4276491"/>
                      <a:pt x="9100675" y="4240558"/>
                      <a:pt x="8908187" y="4258210"/>
                    </a:cubicBezTo>
                    <a:cubicBezTo>
                      <a:pt x="8715699" y="4275862"/>
                      <a:pt x="8587093" y="4259015"/>
                      <a:pt x="8444898" y="4258210"/>
                    </a:cubicBezTo>
                    <a:cubicBezTo>
                      <a:pt x="8302703" y="4257405"/>
                      <a:pt x="7919487" y="4226453"/>
                      <a:pt x="7683781" y="4258210"/>
                    </a:cubicBezTo>
                    <a:cubicBezTo>
                      <a:pt x="7448075" y="4289967"/>
                      <a:pt x="7406857" y="4265004"/>
                      <a:pt x="7220492" y="4258210"/>
                    </a:cubicBezTo>
                    <a:cubicBezTo>
                      <a:pt x="7034127" y="4251416"/>
                      <a:pt x="6796767" y="4261157"/>
                      <a:pt x="6459374" y="4258210"/>
                    </a:cubicBezTo>
                    <a:cubicBezTo>
                      <a:pt x="6121981" y="4255263"/>
                      <a:pt x="6271452" y="4266575"/>
                      <a:pt x="6095361" y="4258210"/>
                    </a:cubicBezTo>
                    <a:cubicBezTo>
                      <a:pt x="5919270" y="4249845"/>
                      <a:pt x="5579002" y="4240678"/>
                      <a:pt x="5334244" y="4258210"/>
                    </a:cubicBezTo>
                    <a:cubicBezTo>
                      <a:pt x="5089486" y="4275742"/>
                      <a:pt x="5097064" y="4265198"/>
                      <a:pt x="4870955" y="4258210"/>
                    </a:cubicBezTo>
                    <a:cubicBezTo>
                      <a:pt x="4644846" y="4251222"/>
                      <a:pt x="4651830" y="4268011"/>
                      <a:pt x="4506942" y="4258210"/>
                    </a:cubicBezTo>
                    <a:cubicBezTo>
                      <a:pt x="4362054" y="4248409"/>
                      <a:pt x="4203309" y="4248281"/>
                      <a:pt x="4043653" y="4258210"/>
                    </a:cubicBezTo>
                    <a:cubicBezTo>
                      <a:pt x="3883997" y="4268139"/>
                      <a:pt x="3606574" y="4287008"/>
                      <a:pt x="3282535" y="4258210"/>
                    </a:cubicBezTo>
                    <a:cubicBezTo>
                      <a:pt x="2958496" y="4229412"/>
                      <a:pt x="3011909" y="4247563"/>
                      <a:pt x="2819246" y="4258210"/>
                    </a:cubicBezTo>
                    <a:cubicBezTo>
                      <a:pt x="2626583" y="4268857"/>
                      <a:pt x="2613198" y="4240905"/>
                      <a:pt x="2455234" y="4258210"/>
                    </a:cubicBezTo>
                    <a:cubicBezTo>
                      <a:pt x="2297270" y="4275515"/>
                      <a:pt x="2172199" y="4249470"/>
                      <a:pt x="1991945" y="4258210"/>
                    </a:cubicBezTo>
                    <a:cubicBezTo>
                      <a:pt x="1811691" y="4266950"/>
                      <a:pt x="1572216" y="4273212"/>
                      <a:pt x="1429379" y="4258210"/>
                    </a:cubicBezTo>
                    <a:cubicBezTo>
                      <a:pt x="1286542" y="4243208"/>
                      <a:pt x="662374" y="4212161"/>
                      <a:pt x="304249" y="4258210"/>
                    </a:cubicBezTo>
                    <a:cubicBezTo>
                      <a:pt x="114681" y="4279588"/>
                      <a:pt x="8765" y="4123960"/>
                      <a:pt x="0" y="3953961"/>
                    </a:cubicBezTo>
                    <a:cubicBezTo>
                      <a:pt x="-11781" y="3742874"/>
                      <a:pt x="-21735" y="3600653"/>
                      <a:pt x="0" y="3272681"/>
                    </a:cubicBezTo>
                    <a:cubicBezTo>
                      <a:pt x="21735" y="2944709"/>
                      <a:pt x="6123" y="2750607"/>
                      <a:pt x="0" y="2591402"/>
                    </a:cubicBezTo>
                    <a:cubicBezTo>
                      <a:pt x="-6123" y="2432197"/>
                      <a:pt x="13024" y="2202924"/>
                      <a:pt x="0" y="1946619"/>
                    </a:cubicBezTo>
                    <a:cubicBezTo>
                      <a:pt x="-13024" y="1690314"/>
                      <a:pt x="-983" y="1509407"/>
                      <a:pt x="0" y="1374831"/>
                    </a:cubicBezTo>
                    <a:cubicBezTo>
                      <a:pt x="983" y="1240255"/>
                      <a:pt x="-1398" y="643819"/>
                      <a:pt x="0" y="304249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E1DAC1">
                    <a:alpha val="76000"/>
                  </a:srgbClr>
                </a:solidFill>
                <a:prstDash val="dash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>
                          <a:gd name="adj" fmla="val 714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BD47777-FE4B-46D9-AF8A-3BE4DF72D247}"/>
                </a:ext>
              </a:extLst>
            </p:cNvPr>
            <p:cNvSpPr/>
            <p:nvPr/>
          </p:nvSpPr>
          <p:spPr>
            <a:xfrm>
              <a:off x="1846329" y="3748415"/>
              <a:ext cx="30805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강원교육현옥샘 Medium" panose="02020603020101020101" pitchFamily="18" charset="-127"/>
                  <a:ea typeface="강원교육현옥샘 Medium" panose="02020603020101020101" pitchFamily="18" charset="-127"/>
                </a:rPr>
                <a:t>여기에 내용을 적어주세요</a:t>
              </a:r>
              <a:endParaRPr lang="en-US" altLang="ko-KR" sz="32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18AAF58-2FC0-4337-B855-B27097C6FC63}"/>
              </a:ext>
            </a:extLst>
          </p:cNvPr>
          <p:cNvGrpSpPr/>
          <p:nvPr/>
        </p:nvGrpSpPr>
        <p:grpSpPr>
          <a:xfrm>
            <a:off x="6416336" y="1893025"/>
            <a:ext cx="4643890" cy="4432042"/>
            <a:chOff x="6416336" y="1893025"/>
            <a:chExt cx="4643890" cy="443204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CD170D44-E57B-4F42-81CC-EF053901E700}"/>
                </a:ext>
              </a:extLst>
            </p:cNvPr>
            <p:cNvGrpSpPr/>
            <p:nvPr/>
          </p:nvGrpSpPr>
          <p:grpSpPr>
            <a:xfrm>
              <a:off x="6416336" y="1893025"/>
              <a:ext cx="4643890" cy="4432042"/>
              <a:chOff x="671143" y="1697640"/>
              <a:chExt cx="10849713" cy="4678366"/>
            </a:xfrm>
          </p:grpSpPr>
          <p:sp>
            <p:nvSpPr>
              <p:cNvPr id="31" name="사각형: 둥근 모서리 30">
                <a:extLst>
                  <a:ext uri="{FF2B5EF4-FFF2-40B4-BE49-F238E27FC236}">
                    <a16:creationId xmlns:a16="http://schemas.microsoft.com/office/drawing/2014/main" id="{1DB9681B-EFE8-4CA7-8834-E968CC663700}"/>
                  </a:ext>
                </a:extLst>
              </p:cNvPr>
              <p:cNvSpPr/>
              <p:nvPr/>
            </p:nvSpPr>
            <p:spPr>
              <a:xfrm>
                <a:off x="671143" y="1697640"/>
                <a:ext cx="10849713" cy="4678366"/>
              </a:xfrm>
              <a:prstGeom prst="roundRect">
                <a:avLst>
                  <a:gd name="adj" fmla="val 7145"/>
                </a:avLst>
              </a:prstGeom>
              <a:solidFill>
                <a:srgbClr val="F1EE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9419B2E2-32EF-4D1D-947A-514610C4C81E}"/>
                  </a:ext>
                </a:extLst>
              </p:cNvPr>
              <p:cNvSpPr/>
              <p:nvPr/>
            </p:nvSpPr>
            <p:spPr>
              <a:xfrm>
                <a:off x="823543" y="1908654"/>
                <a:ext cx="10536119" cy="4258210"/>
              </a:xfrm>
              <a:custGeom>
                <a:avLst/>
                <a:gdLst>
                  <a:gd name="connsiteX0" fmla="*/ 0 w 10536119"/>
                  <a:gd name="connsiteY0" fmla="*/ 304249 h 4258210"/>
                  <a:gd name="connsiteX1" fmla="*/ 304249 w 10536119"/>
                  <a:gd name="connsiteY1" fmla="*/ 0 h 4258210"/>
                  <a:gd name="connsiteX2" fmla="*/ 1164643 w 10536119"/>
                  <a:gd name="connsiteY2" fmla="*/ 0 h 4258210"/>
                  <a:gd name="connsiteX3" fmla="*/ 1727208 w 10536119"/>
                  <a:gd name="connsiteY3" fmla="*/ 0 h 4258210"/>
                  <a:gd name="connsiteX4" fmla="*/ 2190497 w 10536119"/>
                  <a:gd name="connsiteY4" fmla="*/ 0 h 4258210"/>
                  <a:gd name="connsiteX5" fmla="*/ 2951615 w 10536119"/>
                  <a:gd name="connsiteY5" fmla="*/ 0 h 4258210"/>
                  <a:gd name="connsiteX6" fmla="*/ 3514180 w 10536119"/>
                  <a:gd name="connsiteY6" fmla="*/ 0 h 4258210"/>
                  <a:gd name="connsiteX7" fmla="*/ 4374574 w 10536119"/>
                  <a:gd name="connsiteY7" fmla="*/ 0 h 4258210"/>
                  <a:gd name="connsiteX8" fmla="*/ 4837863 w 10536119"/>
                  <a:gd name="connsiteY8" fmla="*/ 0 h 4258210"/>
                  <a:gd name="connsiteX9" fmla="*/ 5698256 w 10536119"/>
                  <a:gd name="connsiteY9" fmla="*/ 0 h 4258210"/>
                  <a:gd name="connsiteX10" fmla="*/ 6062269 w 10536119"/>
                  <a:gd name="connsiteY10" fmla="*/ 0 h 4258210"/>
                  <a:gd name="connsiteX11" fmla="*/ 6724111 w 10536119"/>
                  <a:gd name="connsiteY11" fmla="*/ 0 h 4258210"/>
                  <a:gd name="connsiteX12" fmla="*/ 7385952 w 10536119"/>
                  <a:gd name="connsiteY12" fmla="*/ 0 h 4258210"/>
                  <a:gd name="connsiteX13" fmla="*/ 7948517 w 10536119"/>
                  <a:gd name="connsiteY13" fmla="*/ 0 h 4258210"/>
                  <a:gd name="connsiteX14" fmla="*/ 8808911 w 10536119"/>
                  <a:gd name="connsiteY14" fmla="*/ 0 h 4258210"/>
                  <a:gd name="connsiteX15" fmla="*/ 9669305 w 10536119"/>
                  <a:gd name="connsiteY15" fmla="*/ 0 h 4258210"/>
                  <a:gd name="connsiteX16" fmla="*/ 10231870 w 10536119"/>
                  <a:gd name="connsiteY16" fmla="*/ 0 h 4258210"/>
                  <a:gd name="connsiteX17" fmla="*/ 10536119 w 10536119"/>
                  <a:gd name="connsiteY17" fmla="*/ 304249 h 4258210"/>
                  <a:gd name="connsiteX18" fmla="*/ 10536119 w 10536119"/>
                  <a:gd name="connsiteY18" fmla="*/ 949031 h 4258210"/>
                  <a:gd name="connsiteX19" fmla="*/ 10536119 w 10536119"/>
                  <a:gd name="connsiteY19" fmla="*/ 1447825 h 4258210"/>
                  <a:gd name="connsiteX20" fmla="*/ 10536119 w 10536119"/>
                  <a:gd name="connsiteY20" fmla="*/ 1983117 h 4258210"/>
                  <a:gd name="connsiteX21" fmla="*/ 10536119 w 10536119"/>
                  <a:gd name="connsiteY21" fmla="*/ 2664396 h 4258210"/>
                  <a:gd name="connsiteX22" fmla="*/ 10536119 w 10536119"/>
                  <a:gd name="connsiteY22" fmla="*/ 3272681 h 4258210"/>
                  <a:gd name="connsiteX23" fmla="*/ 10536119 w 10536119"/>
                  <a:gd name="connsiteY23" fmla="*/ 3953961 h 4258210"/>
                  <a:gd name="connsiteX24" fmla="*/ 10231870 w 10536119"/>
                  <a:gd name="connsiteY24" fmla="*/ 4258210 h 4258210"/>
                  <a:gd name="connsiteX25" fmla="*/ 9570029 w 10536119"/>
                  <a:gd name="connsiteY25" fmla="*/ 4258210 h 4258210"/>
                  <a:gd name="connsiteX26" fmla="*/ 8908187 w 10536119"/>
                  <a:gd name="connsiteY26" fmla="*/ 4258210 h 4258210"/>
                  <a:gd name="connsiteX27" fmla="*/ 8444898 w 10536119"/>
                  <a:gd name="connsiteY27" fmla="*/ 4258210 h 4258210"/>
                  <a:gd name="connsiteX28" fmla="*/ 7683781 w 10536119"/>
                  <a:gd name="connsiteY28" fmla="*/ 4258210 h 4258210"/>
                  <a:gd name="connsiteX29" fmla="*/ 7220492 w 10536119"/>
                  <a:gd name="connsiteY29" fmla="*/ 4258210 h 4258210"/>
                  <a:gd name="connsiteX30" fmla="*/ 6459374 w 10536119"/>
                  <a:gd name="connsiteY30" fmla="*/ 4258210 h 4258210"/>
                  <a:gd name="connsiteX31" fmla="*/ 6095361 w 10536119"/>
                  <a:gd name="connsiteY31" fmla="*/ 4258210 h 4258210"/>
                  <a:gd name="connsiteX32" fmla="*/ 5334244 w 10536119"/>
                  <a:gd name="connsiteY32" fmla="*/ 4258210 h 4258210"/>
                  <a:gd name="connsiteX33" fmla="*/ 4870955 w 10536119"/>
                  <a:gd name="connsiteY33" fmla="*/ 4258210 h 4258210"/>
                  <a:gd name="connsiteX34" fmla="*/ 4506942 w 10536119"/>
                  <a:gd name="connsiteY34" fmla="*/ 4258210 h 4258210"/>
                  <a:gd name="connsiteX35" fmla="*/ 4043653 w 10536119"/>
                  <a:gd name="connsiteY35" fmla="*/ 4258210 h 4258210"/>
                  <a:gd name="connsiteX36" fmla="*/ 3282535 w 10536119"/>
                  <a:gd name="connsiteY36" fmla="*/ 4258210 h 4258210"/>
                  <a:gd name="connsiteX37" fmla="*/ 2819246 w 10536119"/>
                  <a:gd name="connsiteY37" fmla="*/ 4258210 h 4258210"/>
                  <a:gd name="connsiteX38" fmla="*/ 2455234 w 10536119"/>
                  <a:gd name="connsiteY38" fmla="*/ 4258210 h 4258210"/>
                  <a:gd name="connsiteX39" fmla="*/ 1991945 w 10536119"/>
                  <a:gd name="connsiteY39" fmla="*/ 4258210 h 4258210"/>
                  <a:gd name="connsiteX40" fmla="*/ 1429379 w 10536119"/>
                  <a:gd name="connsiteY40" fmla="*/ 4258210 h 4258210"/>
                  <a:gd name="connsiteX41" fmla="*/ 304249 w 10536119"/>
                  <a:gd name="connsiteY41" fmla="*/ 4258210 h 4258210"/>
                  <a:gd name="connsiteX42" fmla="*/ 0 w 10536119"/>
                  <a:gd name="connsiteY42" fmla="*/ 3953961 h 4258210"/>
                  <a:gd name="connsiteX43" fmla="*/ 0 w 10536119"/>
                  <a:gd name="connsiteY43" fmla="*/ 3272681 h 4258210"/>
                  <a:gd name="connsiteX44" fmla="*/ 0 w 10536119"/>
                  <a:gd name="connsiteY44" fmla="*/ 2591402 h 4258210"/>
                  <a:gd name="connsiteX45" fmla="*/ 0 w 10536119"/>
                  <a:gd name="connsiteY45" fmla="*/ 1946619 h 4258210"/>
                  <a:gd name="connsiteX46" fmla="*/ 0 w 10536119"/>
                  <a:gd name="connsiteY46" fmla="*/ 1374831 h 4258210"/>
                  <a:gd name="connsiteX47" fmla="*/ 0 w 10536119"/>
                  <a:gd name="connsiteY47" fmla="*/ 304249 h 425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536119" h="4258210" extrusionOk="0">
                    <a:moveTo>
                      <a:pt x="0" y="304249"/>
                    </a:moveTo>
                    <a:cubicBezTo>
                      <a:pt x="-12422" y="128555"/>
                      <a:pt x="121764" y="5425"/>
                      <a:pt x="304249" y="0"/>
                    </a:cubicBezTo>
                    <a:cubicBezTo>
                      <a:pt x="514733" y="-17236"/>
                      <a:pt x="893541" y="20489"/>
                      <a:pt x="1164643" y="0"/>
                    </a:cubicBezTo>
                    <a:cubicBezTo>
                      <a:pt x="1435745" y="-20489"/>
                      <a:pt x="1587739" y="-11693"/>
                      <a:pt x="1727208" y="0"/>
                    </a:cubicBezTo>
                    <a:cubicBezTo>
                      <a:pt x="1866677" y="11693"/>
                      <a:pt x="2085600" y="-17947"/>
                      <a:pt x="2190497" y="0"/>
                    </a:cubicBezTo>
                    <a:cubicBezTo>
                      <a:pt x="2295394" y="17947"/>
                      <a:pt x="2715791" y="-36403"/>
                      <a:pt x="2951615" y="0"/>
                    </a:cubicBezTo>
                    <a:cubicBezTo>
                      <a:pt x="3187439" y="36403"/>
                      <a:pt x="3294996" y="-26410"/>
                      <a:pt x="3514180" y="0"/>
                    </a:cubicBezTo>
                    <a:cubicBezTo>
                      <a:pt x="3733365" y="26410"/>
                      <a:pt x="4053930" y="-38982"/>
                      <a:pt x="4374574" y="0"/>
                    </a:cubicBezTo>
                    <a:cubicBezTo>
                      <a:pt x="4695218" y="38982"/>
                      <a:pt x="4635746" y="2115"/>
                      <a:pt x="4837863" y="0"/>
                    </a:cubicBezTo>
                    <a:cubicBezTo>
                      <a:pt x="5039980" y="-2115"/>
                      <a:pt x="5445100" y="39050"/>
                      <a:pt x="5698256" y="0"/>
                    </a:cubicBezTo>
                    <a:cubicBezTo>
                      <a:pt x="5951412" y="-39050"/>
                      <a:pt x="5967238" y="4445"/>
                      <a:pt x="6062269" y="0"/>
                    </a:cubicBezTo>
                    <a:cubicBezTo>
                      <a:pt x="6157300" y="-4445"/>
                      <a:pt x="6520641" y="-10836"/>
                      <a:pt x="6724111" y="0"/>
                    </a:cubicBezTo>
                    <a:cubicBezTo>
                      <a:pt x="6927581" y="10836"/>
                      <a:pt x="7241720" y="-6678"/>
                      <a:pt x="7385952" y="0"/>
                    </a:cubicBezTo>
                    <a:cubicBezTo>
                      <a:pt x="7530184" y="6678"/>
                      <a:pt x="7748134" y="-1717"/>
                      <a:pt x="7948517" y="0"/>
                    </a:cubicBezTo>
                    <a:cubicBezTo>
                      <a:pt x="8148900" y="1717"/>
                      <a:pt x="8628147" y="801"/>
                      <a:pt x="8808911" y="0"/>
                    </a:cubicBezTo>
                    <a:cubicBezTo>
                      <a:pt x="8989675" y="-801"/>
                      <a:pt x="9467597" y="7624"/>
                      <a:pt x="9669305" y="0"/>
                    </a:cubicBezTo>
                    <a:cubicBezTo>
                      <a:pt x="9871013" y="-7624"/>
                      <a:pt x="10069645" y="-19503"/>
                      <a:pt x="10231870" y="0"/>
                    </a:cubicBezTo>
                    <a:cubicBezTo>
                      <a:pt x="10395651" y="-4005"/>
                      <a:pt x="10521366" y="114164"/>
                      <a:pt x="10536119" y="304249"/>
                    </a:cubicBezTo>
                    <a:cubicBezTo>
                      <a:pt x="10542718" y="600145"/>
                      <a:pt x="10533192" y="739792"/>
                      <a:pt x="10536119" y="949031"/>
                    </a:cubicBezTo>
                    <a:cubicBezTo>
                      <a:pt x="10539046" y="1158270"/>
                      <a:pt x="10557004" y="1228874"/>
                      <a:pt x="10536119" y="1447825"/>
                    </a:cubicBezTo>
                    <a:cubicBezTo>
                      <a:pt x="10515234" y="1666776"/>
                      <a:pt x="10538099" y="1844694"/>
                      <a:pt x="10536119" y="1983117"/>
                    </a:cubicBezTo>
                    <a:cubicBezTo>
                      <a:pt x="10534139" y="2121540"/>
                      <a:pt x="10525182" y="2523772"/>
                      <a:pt x="10536119" y="2664396"/>
                    </a:cubicBezTo>
                    <a:cubicBezTo>
                      <a:pt x="10547056" y="2805020"/>
                      <a:pt x="10534494" y="3139826"/>
                      <a:pt x="10536119" y="3272681"/>
                    </a:cubicBezTo>
                    <a:cubicBezTo>
                      <a:pt x="10537744" y="3405537"/>
                      <a:pt x="10510334" y="3782580"/>
                      <a:pt x="10536119" y="3953961"/>
                    </a:cubicBezTo>
                    <a:cubicBezTo>
                      <a:pt x="10534836" y="4087401"/>
                      <a:pt x="10416842" y="4261742"/>
                      <a:pt x="10231870" y="4258210"/>
                    </a:cubicBezTo>
                    <a:cubicBezTo>
                      <a:pt x="10002656" y="4228708"/>
                      <a:pt x="9774756" y="4239929"/>
                      <a:pt x="9570029" y="4258210"/>
                    </a:cubicBezTo>
                    <a:cubicBezTo>
                      <a:pt x="9365302" y="4276491"/>
                      <a:pt x="9100675" y="4240558"/>
                      <a:pt x="8908187" y="4258210"/>
                    </a:cubicBezTo>
                    <a:cubicBezTo>
                      <a:pt x="8715699" y="4275862"/>
                      <a:pt x="8587093" y="4259015"/>
                      <a:pt x="8444898" y="4258210"/>
                    </a:cubicBezTo>
                    <a:cubicBezTo>
                      <a:pt x="8302703" y="4257405"/>
                      <a:pt x="7919487" y="4226453"/>
                      <a:pt x="7683781" y="4258210"/>
                    </a:cubicBezTo>
                    <a:cubicBezTo>
                      <a:pt x="7448075" y="4289967"/>
                      <a:pt x="7406857" y="4265004"/>
                      <a:pt x="7220492" y="4258210"/>
                    </a:cubicBezTo>
                    <a:cubicBezTo>
                      <a:pt x="7034127" y="4251416"/>
                      <a:pt x="6796767" y="4261157"/>
                      <a:pt x="6459374" y="4258210"/>
                    </a:cubicBezTo>
                    <a:cubicBezTo>
                      <a:pt x="6121981" y="4255263"/>
                      <a:pt x="6271452" y="4266575"/>
                      <a:pt x="6095361" y="4258210"/>
                    </a:cubicBezTo>
                    <a:cubicBezTo>
                      <a:pt x="5919270" y="4249845"/>
                      <a:pt x="5579002" y="4240678"/>
                      <a:pt x="5334244" y="4258210"/>
                    </a:cubicBezTo>
                    <a:cubicBezTo>
                      <a:pt x="5089486" y="4275742"/>
                      <a:pt x="5097064" y="4265198"/>
                      <a:pt x="4870955" y="4258210"/>
                    </a:cubicBezTo>
                    <a:cubicBezTo>
                      <a:pt x="4644846" y="4251222"/>
                      <a:pt x="4651830" y="4268011"/>
                      <a:pt x="4506942" y="4258210"/>
                    </a:cubicBezTo>
                    <a:cubicBezTo>
                      <a:pt x="4362054" y="4248409"/>
                      <a:pt x="4203309" y="4248281"/>
                      <a:pt x="4043653" y="4258210"/>
                    </a:cubicBezTo>
                    <a:cubicBezTo>
                      <a:pt x="3883997" y="4268139"/>
                      <a:pt x="3606574" y="4287008"/>
                      <a:pt x="3282535" y="4258210"/>
                    </a:cubicBezTo>
                    <a:cubicBezTo>
                      <a:pt x="2958496" y="4229412"/>
                      <a:pt x="3011909" y="4247563"/>
                      <a:pt x="2819246" y="4258210"/>
                    </a:cubicBezTo>
                    <a:cubicBezTo>
                      <a:pt x="2626583" y="4268857"/>
                      <a:pt x="2613198" y="4240905"/>
                      <a:pt x="2455234" y="4258210"/>
                    </a:cubicBezTo>
                    <a:cubicBezTo>
                      <a:pt x="2297270" y="4275515"/>
                      <a:pt x="2172199" y="4249470"/>
                      <a:pt x="1991945" y="4258210"/>
                    </a:cubicBezTo>
                    <a:cubicBezTo>
                      <a:pt x="1811691" y="4266950"/>
                      <a:pt x="1572216" y="4273212"/>
                      <a:pt x="1429379" y="4258210"/>
                    </a:cubicBezTo>
                    <a:cubicBezTo>
                      <a:pt x="1286542" y="4243208"/>
                      <a:pt x="662374" y="4212161"/>
                      <a:pt x="304249" y="4258210"/>
                    </a:cubicBezTo>
                    <a:cubicBezTo>
                      <a:pt x="114681" y="4279588"/>
                      <a:pt x="8765" y="4123960"/>
                      <a:pt x="0" y="3953961"/>
                    </a:cubicBezTo>
                    <a:cubicBezTo>
                      <a:pt x="-11781" y="3742874"/>
                      <a:pt x="-21735" y="3600653"/>
                      <a:pt x="0" y="3272681"/>
                    </a:cubicBezTo>
                    <a:cubicBezTo>
                      <a:pt x="21735" y="2944709"/>
                      <a:pt x="6123" y="2750607"/>
                      <a:pt x="0" y="2591402"/>
                    </a:cubicBezTo>
                    <a:cubicBezTo>
                      <a:pt x="-6123" y="2432197"/>
                      <a:pt x="13024" y="2202924"/>
                      <a:pt x="0" y="1946619"/>
                    </a:cubicBezTo>
                    <a:cubicBezTo>
                      <a:pt x="-13024" y="1690314"/>
                      <a:pt x="-983" y="1509407"/>
                      <a:pt x="0" y="1374831"/>
                    </a:cubicBezTo>
                    <a:cubicBezTo>
                      <a:pt x="983" y="1240255"/>
                      <a:pt x="-1398" y="643819"/>
                      <a:pt x="0" y="304249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E1DAC1">
                    <a:alpha val="76000"/>
                  </a:srgbClr>
                </a:solidFill>
                <a:prstDash val="dash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>
                          <a:gd name="adj" fmla="val 714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53FE2AB2-C872-4065-BCA0-2811EF374785}"/>
                </a:ext>
              </a:extLst>
            </p:cNvPr>
            <p:cNvSpPr/>
            <p:nvPr/>
          </p:nvSpPr>
          <p:spPr>
            <a:xfrm>
              <a:off x="7260828" y="3816632"/>
              <a:ext cx="30805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강원교육현옥샘 Medium" panose="02020603020101020101" pitchFamily="18" charset="-127"/>
                  <a:ea typeface="강원교육현옥샘 Medium" panose="02020603020101020101" pitchFamily="18" charset="-127"/>
                </a:rPr>
                <a:t>여기에 내용을 적어주세요</a:t>
              </a:r>
              <a:endParaRPr lang="en-US" altLang="ko-KR" sz="3200" dirty="0">
                <a:latin typeface="강원교육현옥샘 Medium" panose="02020603020101020101" pitchFamily="18" charset="-127"/>
                <a:ea typeface="강원교육현옥샘 Medium" panose="02020603020101020101" pitchFamily="18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D4C3A1AB-36EC-4322-A547-AB759170A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83" y="5067229"/>
            <a:ext cx="1627773" cy="162777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05B882E-965E-4863-AF85-2D8E85EDF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946" y="5067228"/>
            <a:ext cx="162777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D7D8B2E-84C1-460D-9DC7-B1C8325F4ACB}"/>
              </a:ext>
            </a:extLst>
          </p:cNvPr>
          <p:cNvGrpSpPr/>
          <p:nvPr/>
        </p:nvGrpSpPr>
        <p:grpSpPr>
          <a:xfrm>
            <a:off x="5524042" y="1127664"/>
            <a:ext cx="1187979" cy="1070995"/>
            <a:chOff x="12448778" y="504827"/>
            <a:chExt cx="1187979" cy="1070995"/>
          </a:xfrm>
          <a:effectLst>
            <a:glow rad="1892300">
              <a:schemeClr val="accent4">
                <a:satMod val="175000"/>
                <a:alpha val="37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9BEAD296-FFAD-4538-9175-5A53C3C3BC64}"/>
                </a:ext>
              </a:extLst>
            </p:cNvPr>
            <p:cNvSpPr/>
            <p:nvPr/>
          </p:nvSpPr>
          <p:spPr>
            <a:xfrm rot="1660524" flipV="1">
              <a:off x="12576355" y="504827"/>
              <a:ext cx="1060402" cy="946177"/>
            </a:xfrm>
            <a:custGeom>
              <a:avLst/>
              <a:gdLst>
                <a:gd name="connsiteX0" fmla="*/ 206138 w 1060402"/>
                <a:gd name="connsiteY0" fmla="*/ 946177 h 946177"/>
                <a:gd name="connsiteX1" fmla="*/ 258426 w 1060402"/>
                <a:gd name="connsiteY1" fmla="*/ 904789 h 946177"/>
                <a:gd name="connsiteX2" fmla="*/ 995771 w 1060402"/>
                <a:gd name="connsiteY2" fmla="*/ 603755 h 946177"/>
                <a:gd name="connsiteX3" fmla="*/ 1054275 w 1060402"/>
                <a:gd name="connsiteY3" fmla="*/ 589425 h 946177"/>
                <a:gd name="connsiteX4" fmla="*/ 1060402 w 1060402"/>
                <a:gd name="connsiteY4" fmla="*/ 556143 h 946177"/>
                <a:gd name="connsiteX5" fmla="*/ 0 w 1060402"/>
                <a:gd name="connsiteY5" fmla="*/ 0 h 946177"/>
                <a:gd name="connsiteX6" fmla="*/ 38883 w 1060402"/>
                <a:gd name="connsiteY6" fmla="*/ 101900 h 946177"/>
                <a:gd name="connsiteX7" fmla="*/ 210456 w 1060402"/>
                <a:gd name="connsiteY7" fmla="*/ 879629 h 946177"/>
                <a:gd name="connsiteX8" fmla="*/ 206138 w 1060402"/>
                <a:gd name="connsiteY8" fmla="*/ 946177 h 9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402" h="946177">
                  <a:moveTo>
                    <a:pt x="206138" y="946177"/>
                  </a:moveTo>
                  <a:lnTo>
                    <a:pt x="258426" y="904789"/>
                  </a:lnTo>
                  <a:cubicBezTo>
                    <a:pt x="426977" y="789347"/>
                    <a:pt x="680293" y="686820"/>
                    <a:pt x="995771" y="603755"/>
                  </a:cubicBezTo>
                  <a:lnTo>
                    <a:pt x="1054275" y="589425"/>
                  </a:lnTo>
                  <a:lnTo>
                    <a:pt x="1060402" y="556143"/>
                  </a:lnTo>
                  <a:lnTo>
                    <a:pt x="0" y="0"/>
                  </a:lnTo>
                  <a:lnTo>
                    <a:pt x="38883" y="101900"/>
                  </a:lnTo>
                  <a:cubicBezTo>
                    <a:pt x="149916" y="408654"/>
                    <a:pt x="209594" y="675335"/>
                    <a:pt x="210456" y="879629"/>
                  </a:cubicBezTo>
                  <a:lnTo>
                    <a:pt x="206138" y="94617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A993FE0D-A492-4876-8433-1AEA04E9CF71}"/>
                </a:ext>
              </a:extLst>
            </p:cNvPr>
            <p:cNvSpPr/>
            <p:nvPr/>
          </p:nvSpPr>
          <p:spPr>
            <a:xfrm rot="1660524" flipV="1">
              <a:off x="12448778" y="864416"/>
              <a:ext cx="1065147" cy="711406"/>
            </a:xfrm>
            <a:custGeom>
              <a:avLst/>
              <a:gdLst>
                <a:gd name="connsiteX0" fmla="*/ 758 w 1065147"/>
                <a:gd name="connsiteY0" fmla="*/ 155263 h 711406"/>
                <a:gd name="connsiteX1" fmla="*/ 1061160 w 1065147"/>
                <a:gd name="connsiteY1" fmla="*/ 711406 h 711406"/>
                <a:gd name="connsiteX2" fmla="*/ 1062936 w 1065147"/>
                <a:gd name="connsiteY2" fmla="*/ 701753 h 711406"/>
                <a:gd name="connsiteX3" fmla="*/ 718148 w 1065147"/>
                <a:gd name="connsiteY3" fmla="*/ 74233 h 711406"/>
                <a:gd name="connsiteX4" fmla="*/ 5891 w 1065147"/>
                <a:gd name="connsiteY4" fmla="*/ 147370 h 711406"/>
                <a:gd name="connsiteX5" fmla="*/ 0 w 1065147"/>
                <a:gd name="connsiteY5" fmla="*/ 153277 h 711406"/>
                <a:gd name="connsiteX6" fmla="*/ 758 w 1065147"/>
                <a:gd name="connsiteY6" fmla="*/ 155263 h 71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147" h="711406">
                  <a:moveTo>
                    <a:pt x="758" y="155263"/>
                  </a:moveTo>
                  <a:lnTo>
                    <a:pt x="1061160" y="711406"/>
                  </a:lnTo>
                  <a:lnTo>
                    <a:pt x="1062936" y="701753"/>
                  </a:lnTo>
                  <a:cubicBezTo>
                    <a:pt x="1083832" y="450209"/>
                    <a:pt x="955740" y="198842"/>
                    <a:pt x="718148" y="74233"/>
                  </a:cubicBezTo>
                  <a:cubicBezTo>
                    <a:pt x="480556" y="-50376"/>
                    <a:pt x="200941" y="-12834"/>
                    <a:pt x="5891" y="147370"/>
                  </a:cubicBezTo>
                  <a:lnTo>
                    <a:pt x="0" y="153277"/>
                  </a:lnTo>
                  <a:lnTo>
                    <a:pt x="758" y="1552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5716B2C-49B9-45E1-86E9-4BED8C7C9A0F}"/>
              </a:ext>
            </a:extLst>
          </p:cNvPr>
          <p:cNvGrpSpPr/>
          <p:nvPr/>
        </p:nvGrpSpPr>
        <p:grpSpPr>
          <a:xfrm>
            <a:off x="997410" y="3429000"/>
            <a:ext cx="10460260" cy="1779474"/>
            <a:chOff x="951690" y="2837700"/>
            <a:chExt cx="10460260" cy="17794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CAC4BD-8FB5-4C8C-9B43-97D4111EC58E}"/>
                </a:ext>
              </a:extLst>
            </p:cNvPr>
            <p:cNvSpPr txBox="1"/>
            <p:nvPr/>
          </p:nvSpPr>
          <p:spPr>
            <a:xfrm>
              <a:off x="951690" y="2837700"/>
              <a:ext cx="104602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레시피코리아 Medium" panose="02020603020101020101" pitchFamily="18" charset="-127"/>
                  <a:ea typeface="레시피코리아 Medium" panose="02020603020101020101" pitchFamily="18" charset="-127"/>
                </a:rPr>
                <a:t>참쌤스쿨이</a:t>
              </a:r>
              <a:endParaRPr lang="en-US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레시피코리아 Medium" panose="02020603020101020101" pitchFamily="18" charset="-127"/>
                <a:ea typeface="레시피코리아 Medium" panose="02020603020101020101" pitchFamily="18" charset="-127"/>
              </a:endParaRPr>
            </a:p>
            <a:p>
              <a:pPr algn="ctr"/>
              <a:r>
                <a:rPr lang="ko-KR" alt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레시피코리아 Medium" panose="02020603020101020101" pitchFamily="18" charset="-127"/>
                  <a:ea typeface="레시피코리아 Medium" panose="02020603020101020101" pitchFamily="18" charset="-127"/>
                </a:rPr>
                <a:t>모든 선생님들을 응원합니다</a:t>
              </a:r>
              <a:r>
                <a:rPr lang="en-US" altLang="ko-KR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레시피코리아 Medium" panose="02020603020101020101" pitchFamily="18" charset="-127"/>
                  <a:ea typeface="레시피코리아 Medium" panose="02020603020101020101" pitchFamily="18" charset="-127"/>
                </a:rPr>
                <a:t>.</a:t>
              </a:r>
              <a:endPara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레시피코리아 Medium" panose="02020603020101020101" pitchFamily="18" charset="-127"/>
                <a:ea typeface="레시피코리아 Medium" panose="0202060302010102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9F0274EB-DB5F-4374-A9C9-B851543CC940}"/>
                </a:ext>
              </a:extLst>
            </p:cNvPr>
            <p:cNvGrpSpPr/>
            <p:nvPr/>
          </p:nvGrpSpPr>
          <p:grpSpPr>
            <a:xfrm>
              <a:off x="2112456" y="4505414"/>
              <a:ext cx="7967088" cy="111760"/>
              <a:chOff x="2192912" y="4505414"/>
              <a:chExt cx="7967088" cy="111760"/>
            </a:xfrm>
          </p:grpSpPr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304E68CC-13A1-4698-88C7-9EFC47E729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4832" y="4505414"/>
                <a:ext cx="772324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>
                <a:extLst>
                  <a:ext uri="{FF2B5EF4-FFF2-40B4-BE49-F238E27FC236}">
                    <a16:creationId xmlns:a16="http://schemas.microsoft.com/office/drawing/2014/main" id="{C5120ACD-4D28-4CA0-A8E3-5E805166FBF4}"/>
                  </a:ext>
                </a:extLst>
              </p:cNvPr>
              <p:cNvCxnSpPr/>
              <p:nvPr/>
            </p:nvCxnSpPr>
            <p:spPr>
              <a:xfrm>
                <a:off x="2192912" y="4617174"/>
                <a:ext cx="796708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65468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1E2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86</Words>
  <Application>Microsoft Office PowerPoint</Application>
  <PresentationFormat>와이드스크린</PresentationFormat>
  <Paragraphs>15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Arial</vt:lpstr>
      <vt:lpstr>강원교육현옥샘 Medium</vt:lpstr>
      <vt:lpstr>레시피코리아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배 소우</dc:creator>
  <cp:lastModifiedBy>배 소우</cp:lastModifiedBy>
  <cp:revision>39</cp:revision>
  <dcterms:created xsi:type="dcterms:W3CDTF">2020-05-24T09:33:07Z</dcterms:created>
  <dcterms:modified xsi:type="dcterms:W3CDTF">2020-05-24T13:57:04Z</dcterms:modified>
</cp:coreProperties>
</file>