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5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63" r:id="rId2"/>
    <p:sldId id="262" r:id="rId3"/>
    <p:sldId id="257" r:id="rId4"/>
    <p:sldId id="258" r:id="rId5"/>
    <p:sldId id="272" r:id="rId6"/>
    <p:sldId id="274" r:id="rId7"/>
    <p:sldId id="278" r:id="rId8"/>
    <p:sldId id="279" r:id="rId9"/>
    <p:sldId id="273" r:id="rId10"/>
    <p:sldId id="277" r:id="rId11"/>
  </p:sldIdLst>
  <p:sldSz cx="12192000" cy="6858000"/>
  <p:notesSz cx="6858000" cy="9144000"/>
  <p:embeddedFontLst>
    <p:embeddedFont>
      <p:font typeface="TmonMonsoriOTF Black" panose="020B0600000101010101" charset="-127"/>
      <p:bold r:id="rId13"/>
    </p:embeddedFont>
    <p:embeddedFont>
      <p:font typeface="맑은 고딕" panose="020B0503020000020004" pitchFamily="50" charset="-127"/>
      <p:regular r:id="rId14"/>
      <p:bold r:id="rId15"/>
    </p:embeddedFont>
    <p:embeddedFont>
      <p:font typeface="Nanum NeuRisNeuRisCe" panose="02000503000000000000" pitchFamily="2" charset="-127"/>
      <p:regular r:id="rId16"/>
    </p:embeddedFont>
    <p:embeddedFont>
      <p:font typeface="NanumBarunpen" panose="020B0503000000000000" pitchFamily="50" charset="-127"/>
      <p:regular r:id="rId1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2A"/>
    <a:srgbClr val="E55852"/>
    <a:srgbClr val="FF7E79"/>
    <a:srgbClr val="E6FF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09"/>
    <p:restoredTop sz="94722"/>
  </p:normalViewPr>
  <p:slideViewPr>
    <p:cSldViewPr snapToGrid="0">
      <p:cViewPr varScale="1">
        <p:scale>
          <a:sx n="62" d="100"/>
          <a:sy n="62" d="100"/>
        </p:scale>
        <p:origin x="70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6T12:42:46.009"/>
    </inkml:context>
    <inkml:brush xml:id="br0">
      <inkml:brushProperty name="width" value="0.08571" units="cm"/>
      <inkml:brushProperty name="height" value="0.08571" units="cm"/>
      <inkml:brushProperty name="color" value="#FF2600"/>
    </inkml:brush>
  </inkml:definitions>
  <inkml:trace contextRef="#ctx0" brushRef="#br0">385 0 11071,'3'1'1362,"0"0"396,-3-1-1310,-5 17-112,-1-6-190,-7 15-141,-1-10 74,-1 1 10,-3 0-128,-2-1 185,-1 0-292,-3-1 202,-1-1-168,-1-3 112,-2-1-134,3-3-29,0-2-503,1-1-381,3-2-399,0-1-43,2-1 32,3 0 1457,3 0 0,6 0 0,3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6T12:46:19.014"/>
    </inkml:context>
    <inkml:brush xml:id="br0">
      <inkml:brushProperty name="width" value="0.08571" units="cm"/>
      <inkml:brushProperty name="height" value="0.08571" units="cm"/>
      <inkml:brushProperty name="color" value="#FF2600"/>
    </inkml:brush>
  </inkml:definitions>
  <inkml:trace contextRef="#ctx0" brushRef="#br0">72 186 7906,'-1'-6'1984,"0"1"-1021,1 5 1781,0 0-1915,0 8-106,0-5 16,0 5-235,0-8-145,0 0-505,1-6 96,2-2 50,2-7-6,4-2 124,-1-3-213,2-3 212,-2 0-218,-1 1 163,0 3-112,-3 3 55,0 5-10,-2 3 10,0 5 18,-2 1-63,2 2 18,-1 3 106,-1 3-112,3 5 118,-2 2-18,2 2-66,-2 0-12,1 2-55,-1-2 61,-1 2-51,3-3 119,-3 2-68,1-2 50,0 1-100,0-2 122,0-2-178,0-3 212,0-2-106,0-2 0,0-3 1003,-1 0-919,0-4-235,-5-3 268,-4-5-117,-3-2 0,-3-1 0,-2 2 17,0-2-17,-1 3-6,4 0-22,0 1-5,3 3 66,1 0-161,3 3 161,0 1-111,3 1 78,1 2-510,2-2 510,10 2 0,1 0-50,12 0 151,-3 0-185,2 0 190,1 0-112,-3-2 107,0 0-168,-5-1 67,-2 2 0,-4 1 0,-2 0 6,-2-1-57,0 1 152,-1-2-275,2 1 135,-2 1-39,2-1-589,-1-1-302,1 2-470,-1-1-740,5 0-1098,0-1 3277,2-1 0,-5 2 0,-2-1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6T12:46:19.015"/>
    </inkml:context>
    <inkml:brush xml:id="br0">
      <inkml:brushProperty name="width" value="0.08571" units="cm"/>
      <inkml:brushProperty name="height" value="0.08571" units="cm"/>
      <inkml:brushProperty name="color" value="#FF2600"/>
    </inkml:brush>
  </inkml:definitions>
  <inkml:trace contextRef="#ctx0" brushRef="#br0">19 187 8416,'-4'-7'2202,"0"2"-1256,4 5 1709,0 0-2011,0 3-224,0-3 594,0 3-1137,0-7 123,0-2 0,0-5 0,0-3-140,0-2 129,0-2 22,0-2 51,0 3-57,2 1 18,-1 3 61,2 2-68,1 3-16,-1 1 0,1 2 0,-3 0 107,2 1-214,-3 2 219,3 0 426,-3 1-426,2 1-22,-1 2-6,1 3-45,1 3-28,1 3-11,2 2 0,-1-1-84,2 1 84,-1-2 0,1 0-28,0-1 62,0 0-68,1 0 112,0 1-78,0 0 0,1-1-5,-2 1-1,0-3 6,-2 1 0,-1-3-28,0-1-5,-2-2 66,-1-1-251,-1-2 218,-6-6-51,0-1 7,-9-7 38,1 0-78,-3 0 151,1-3-100,0 4 66,1 0-66,2 2 139,2 2-196,2 1 90,2 3 0,3 2 0,0-1 0,4 4-408,-2-2 464,10 2-112,1 0 184,7 0-256,4 0 290,-2 0-196,3-1 34,-5 0 0,1-2-33,-6 0 134,0 0-169,-5 2 158,-2 0-34,-3 1-3333,-1 0 0,0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6T12:46:19.016"/>
    </inkml:context>
    <inkml:brush xml:id="br0">
      <inkml:brushProperty name="width" value="0.08571" units="cm"/>
      <inkml:brushProperty name="height" value="0.08571" units="cm"/>
      <inkml:brushProperty name="color" value="#FF2600"/>
    </inkml:brush>
  </inkml:definitions>
  <inkml:trace contextRef="#ctx0" brushRef="#br0">27 197 8640,'-15'-6'2330,"3"1"-1562,12 5 1287,0 0-1226,0 2-286,0-1 992,0 1-1568,0-8-1,4-2 68,-1-5-34,6-2 0,-1-1 0,0 0-84,0-1 185,-3 2-208,1 1 191,-3 2-168,1 0 51,-1 3-7,-2-1-4,2 3-18,-3 0-5,3 2 134,-3 0-151,1 3 258,-1 0-124,0 9-134,0-1 202,0 6-264,0 2 308,0 0-234,1 3 72,1 0 0,2 0 0,0 1 11,1-1-112,0-2 219,-2-1-202,2-3 229,-2-3-251,2-1 151,-2-3-90,3 0 28,-3-2-28,0 0 34,-2-1 313,-1 0-262,1-4-80,-3 0 169,-3-3-258,-4-1 129,-4-3 0,-1 0-123,2-1 118,-1 0-51,2 0-51,3 1 46,0 1 122,2 3-201,3 1 269,1 3-633,2 1 442,3 1 158,3 0-130,5 0 68,2 0 5,2 0-39,0 0 5,2 0-61,-1 0 180,1 0-197,0 0 213,-3 0-146,-2 0 12,-4 0 190,-3 0-191,-3-1-3282,-2 0 0,0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6T12:46:19.017"/>
    </inkml:context>
    <inkml:brush xml:id="br0">
      <inkml:brushProperty name="width" value="0.08571" units="cm"/>
      <inkml:brushProperty name="height" value="0.08571" units="cm"/>
      <inkml:brushProperty name="color" value="#FF2600"/>
    </inkml:brush>
  </inkml:definitions>
  <inkml:trace contextRef="#ctx0" brushRef="#br0">2 148 8618,'13'12'2683,"-3"-3"-1607,-10-9 1416,0 0-1832,0 5-177,0-3-125,0 2 174,0-4-532,1-6-22,2 1-46,1-6 136,3 1-124,-1-1 162,2-2-173,-2 0 168,1 0-141,-2-3 40,-1 2 0,0-1-11,-1 1 50,-1 3-111,-1 0 178,0 4-229,-1 2 173,2 2-55,-2 2 604,1 1-566,-1 5-38,3 1 5,-2 6 0,3 1 0,1 2-73,0 0 17,2 0 112,-3 1-45,3-3 34,-3 1-51,0-1 6,0-2-16,0 0-52,0-4 68,1 1 45,-2-3 17,0 0-124,-1-2 174,-2-1 392,2-2-504,-7 2 0,-2-7 0,-4-3 6,-1-4-62,0-2 56,-4 0 0,2-1 0,-1 1-51,1-1 119,2 2-203,0 2 208,2 2-73,1 1 0,4 3 28,1 1-95,2 2-577,1 1 644,6 1 0,4 0 33,6 0 23,3 0-56,1 1 0,0 0 0,-2 0-16,-1-1 16,-1 0 16,-1 0 57,-2 0-146,1 0 146,-3 0-73,-1 0 0,-3 0 0,-1 0 0,-3 0-8861,-1 0 8861,-7 0 0,4 0 0,-4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6T12:42:46.406"/>
    </inkml:context>
    <inkml:brush xml:id="br0">
      <inkml:brushProperty name="width" value="0.08571" units="cm"/>
      <inkml:brushProperty name="height" value="0.08571" units="cm"/>
      <inkml:brushProperty name="color" value="#FF2600"/>
    </inkml:brush>
  </inkml:definitions>
  <inkml:trace contextRef="#ctx0" brushRef="#br0">0 1 10612,'8'5'3859,"-2"-1"-3338,-6-4-437,0 0-1882,-2 3-1714,1-2 3512,-1 3 0,2-4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6T12:42:47.083"/>
    </inkml:context>
    <inkml:brush xml:id="br0">
      <inkml:brushProperty name="width" value="0.08571" units="cm"/>
      <inkml:brushProperty name="height" value="0.08571" units="cm"/>
      <inkml:brushProperty name="color" value="#FF2600"/>
    </inkml:brush>
  </inkml:definitions>
  <inkml:trace contextRef="#ctx0" brushRef="#br0">1 1 10926,'5'10'1955,"-1"-2"-1524,-4-8 1047,0 0-1366,11 9 191,-2-3-303,11 7 72,-4-2-72,2 0 12,2 2-85,1-1 168,1 0-190,1-2 201,1-1-212,1-4 145,2-2-112,0-1 73,0-2-39,-2 0-11,-2 0-376,-4-3 17,-4 1-588,-4-2-101,-4 1-722,-3 2-96,-2-1 1916,-2 2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6T12:42:47.443"/>
    </inkml:context>
    <inkml:brush xml:id="br0">
      <inkml:brushProperty name="width" value="0.08571" units="cm"/>
      <inkml:brushProperty name="height" value="0.08571" units="cm"/>
      <inkml:brushProperty name="color" value="#FF2600"/>
    </inkml:brush>
  </inkml:definitions>
  <inkml:trace contextRef="#ctx0" brushRef="#br0">5 6 12275,'-3'-3'1485,"1"1"-4241,2 2-689,13 0 3445,-8 0 0,8 0 0,-10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6T12:42:49.027"/>
    </inkml:context>
    <inkml:brush xml:id="br0">
      <inkml:brushProperty name="width" value="0.08571" units="cm"/>
      <inkml:brushProperty name="height" value="0.08571" units="cm"/>
      <inkml:brushProperty name="color" value="#FF2600"/>
    </inkml:brush>
  </inkml:definitions>
  <inkml:trace contextRef="#ctx0" brushRef="#br0">0 144 9156,'10'8'3596,"-3"-2"-2823,-7-6 509,0 0-1019,0-5-123,0-3 151,5-6-184,1-1 285,8-2-358,0 0 106,4 1-84,0 1 235,1 2-151,-1 2 23,2 3-40,0 1-84,-1 2 291,1 1-268,0 3 476,-1 0-432,1 1 336,1 0-369,-1 1 218,1 4-206,-3 4-23,0 4 16,-2 1 6,-2 0-101,-2-2 163,-2 1-180,0-2 180,-3-1-208,-1 0 68,-2-3-12,-1 0-458,-1-4-831,0-1-852,-1-2 0,-1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6T12:43:02.653"/>
    </inkml:context>
    <inkml:brush xml:id="br0">
      <inkml:brushProperty name="width" value="0.08571" units="cm"/>
      <inkml:brushProperty name="height" value="0.08571" units="cm"/>
      <inkml:brushProperty name="color" value="#FF2600"/>
    </inkml:brush>
  </inkml:definitions>
  <inkml:trace contextRef="#ctx0" brushRef="#br0">73 189 7906,'-1'-6'1984,"0"0"-1021,1 6 1781,0 0-1915,0 9-106,0-7 16,0 7-235,0-9-145,0 0-505,1-6 96,2-2 50,2-7-6,4-3 124,0-2-213,0-4 212,0 1-218,-2 1 163,0 2-112,-3 5 55,0 3-10,-2 4 10,0 5 18,-1 1-63,0 2 18,0 3 106,-1 3-112,3 6 118,-2 0-18,2 4-66,-1-1-12,-1 2-55,0-1 61,-1 0-51,3-1 119,-3 1-68,2-2 50,-1 2-100,-1-3 122,1-2-178,1-3 212,-2-2-106,1-2 0,0-3 1003,0 1-919,-1-6-235,-6-2 268,-2-5-117,-5-2 0,-2-1 0,-2 1 17,0-1-17,-1 3-6,3 0-22,0 1-5,5 3 66,-1 0-161,4 3 161,0 1-111,3 0 78,1 3-510,2-1 510,11 1 0,0 0-50,11 0 151,-1 0-185,2 0 190,0 0-112,-4-3 107,2 1-168,-6 0 67,-1 0 0,-5 2 0,-2 0 6,-2-1-57,0 1 152,-1-2-275,2 1 135,-2 1-39,3-1-589,-3-1-302,2 2-470,-1-1-740,6 0-1098,-1-1 3277,2-1 0,-5 2 0,-2-1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6T12:43:04.245"/>
    </inkml:context>
    <inkml:brush xml:id="br0">
      <inkml:brushProperty name="width" value="0.08571" units="cm"/>
      <inkml:brushProperty name="height" value="0.08571" units="cm"/>
      <inkml:brushProperty name="color" value="#FF2600"/>
    </inkml:brush>
  </inkml:definitions>
  <inkml:trace contextRef="#ctx0" brushRef="#br0">19 190 8416,'-4'-7'2202,"1"2"-1256,3 5 1709,0 0-2011,0 2-224,0-1 594,0 1-1137,0-5 123,0-3 0,0-5 0,0-4-140,0-1 129,0-3 22,0 0 51,0 1-57,1 2 18,0 3 61,2 2-68,1 2-16,-1 3 0,1 0 0,-2 2 107,0 0-214,-1 1 219,1 1 426,-1 1-426,1 1-22,-2 2-6,3 3-45,0 3-28,1 3-11,2 2 0,-1 0-84,2-1 84,-1 0 0,1-1-28,0-1 62,0 1-68,1-1 112,1 1-78,-1 0 0,1-1-5,-2 1-1,0-2 6,-2-1 0,0-1-28,-1-2-5,-3-3 66,1 1-251,-2-3 218,-7-6-51,1-1 7,-9-8 38,0 1-78,-1 0 151,-1-3-100,1 4 66,1-1-66,2 3 139,2 2-196,1 1 90,3 3 0,3 2 0,0-1 0,4 4-408,-2-2 464,10 2-112,1 0 184,8 0-256,2 0 290,0 0-196,2-1 34,-4-1 0,0 0-33,-6-1 134,0 0-169,-5 1 158,-2 1-34,-3 1-3333,-1 0 0,0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6T12:43:05.799"/>
    </inkml:context>
    <inkml:brush xml:id="br0">
      <inkml:brushProperty name="width" value="0.08571" units="cm"/>
      <inkml:brushProperty name="height" value="0.08571" units="cm"/>
      <inkml:brushProperty name="color" value="#FF2600"/>
    </inkml:brush>
  </inkml:definitions>
  <inkml:trace contextRef="#ctx0" brushRef="#br0">27 200 8640,'-15'-6'2330,"3"0"-1562,12 6 1287,0 0-1226,0 3-286,0-2 992,0 1-1568,0-8-1,4-2 68,-1-6-34,7-1 0,-3-1 0,1-1-84,1 0 185,-5 2-208,3 1 191,-4 1-168,1 2 51,-1 1-7,-2 0-4,2 3-18,-3 0-5,3 2 134,-3 0-151,1 3 258,-1 0-124,0 9-134,0-1 202,0 7-264,0 0 308,0 2-234,1 2 72,1 1 0,2-1 0,0 1 11,1-1-112,0-2 219,-2-1-202,3-2 229,-3-4-251,2-1 151,-2-3-90,2 0 28,-2-2-28,0 0 34,-1-1 313,-2 0-262,1-3-80,-3-2 169,-3-2-258,-5-2 129,-3-1 0,-1-1-123,2-2 118,-1 1-51,2 0-51,2 1 46,1 0 122,2 4-201,3 1 269,1 4-633,2-1 442,4 2 158,2 0-130,5 0 68,2 0 5,2 0-39,0 0 5,2 0-61,0 0 180,0 0-197,0 0 213,-3 0-146,-1 0 12,-5 0 190,-4 0-191,-1-1-3282,-3 1 0,0-2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6T12:43:07.407"/>
    </inkml:context>
    <inkml:brush xml:id="br0">
      <inkml:brushProperty name="width" value="0.08571" units="cm"/>
      <inkml:brushProperty name="height" value="0.08571" units="cm"/>
      <inkml:brushProperty name="color" value="#FF2600"/>
    </inkml:brush>
  </inkml:definitions>
  <inkml:trace contextRef="#ctx0" brushRef="#br0">2 150 8618,'13'12'2683,"-3"-2"-1607,-10-10 1416,0 0-1832,0 5-177,0-4-125,0 4 174,0-5-532,2-6-22,0 1-46,3-6 136,2 0-124,-1 0 162,2-2-173,-2 0 168,1-1-141,-2-1 40,0 0 0,-1 0-11,-2 1 50,0 2-111,-1 2 178,0 2-229,0 3 173,0 2-55,-1 2 604,1 1-566,0 5-38,1 1 5,0 6 0,2 1 0,0 2-73,2 1 17,0 0 112,-1-1-45,2-1 34,-3 0-51,0-1 6,1-2-16,-1 0-52,-1-4 68,2 2 45,-2-4 17,0 0-124,-1-3 174,-1 1 392,0-3-504,-6 1 0,-1-6 0,-5-2 6,-2-6-62,0-1 56,-2 0 0,1-1 0,-2 0-51,2 0 119,2 2-203,-1 2 208,3 1-73,2 3 0,2 2 28,2 1-95,2 2-577,1 1 644,6 1 0,4 0 33,6 0 23,4 0-56,0 1 0,0-1 0,-1 2-16,-2-2 16,-1 0 16,-1 0 57,-1 0-146,-1 0 146,-2 0-73,0 0 0,-4 0 0,-1 0 0,-3 0-8861,-1 0 8861,-7 0 0,4 0 0,-4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9647E-9148-48F5-AFA0-DA0C5FEBEE49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69E16-1105-43DD-A51B-70CE4EC8B9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2838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69E16-1105-43DD-A51B-70CE4EC8B9B2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96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69E16-1105-43DD-A51B-70CE4EC8B9B2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0371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69E16-1105-43DD-A51B-70CE4EC8B9B2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629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69E16-1105-43DD-A51B-70CE4EC8B9B2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4216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69E16-1105-43DD-A51B-70CE4EC8B9B2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6060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69E16-1105-43DD-A51B-70CE4EC8B9B2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0106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69E16-1105-43DD-A51B-70CE4EC8B9B2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9737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69E16-1105-43DD-A51B-70CE4EC8B9B2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8412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69E16-1105-43DD-A51B-70CE4EC8B9B2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6576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1D6B67-069E-48B1-A07B-837C228329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EF7855C-BCD0-4E90-815E-AD21D8BDE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6326B11-66D4-4A09-BB8F-08F57A59D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73DD7-1AB4-4683-A814-A9F610E8A325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DE43867-DDF1-4E16-80F5-AF27A44E7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5B28C8D-4457-4B62-B88E-777EB8319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DB3F-C6C4-4021-AA7E-7A2F390129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4175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73F97A-5A33-4056-8333-100A38CDA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09419AB-6533-4672-A215-9D4238C65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9E64F6A-5D2A-4E49-9117-0C4350FEE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73DD7-1AB4-4683-A814-A9F610E8A325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F890A3-5084-45BF-A0C2-B41309948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BD263A8-1664-45B5-9F82-4D016F977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DB3F-C6C4-4021-AA7E-7A2F390129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4610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7E21F22-6F89-435C-B98B-3FED39819F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19EF2A3-3338-47C7-941C-1FA4303299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A96E745-71D2-484C-91C0-F75BDC22D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73DD7-1AB4-4683-A814-A9F610E8A325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E969EB2-9B32-4D6D-9A3C-1C97809E5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E40AA9A-074F-43FB-B557-266CCFCF5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DB3F-C6C4-4021-AA7E-7A2F390129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5562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DEF12EB-F703-4A71-A1E3-C62DC747F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31C9D58-70F1-4024-BF12-17764F073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BBC3509-0B81-43EC-A2C7-9EE7CB1D1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73DD7-1AB4-4683-A814-A9F610E8A325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1BECBE0-4AC5-4C9C-96E6-18B5DF658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AB33A84-3FCD-4B7D-8C51-43E9A7689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DB3F-C6C4-4021-AA7E-7A2F390129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003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8CD503-BBB1-4C94-B13D-A2489C256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B352670-1544-4D7E-BFB7-30D894D40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6323524-69B8-4115-9CBE-93E23ED58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73DD7-1AB4-4683-A814-A9F610E8A325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23F44F9-B002-4277-9280-1AA6A165F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AA10435-48F0-4E3E-8388-4FFE1791A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DB3F-C6C4-4021-AA7E-7A2F390129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3694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091399-77E1-4030-A918-B226D1BBD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95709D4-23F4-4CDA-A23B-750CF26145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F995B21-65F6-4970-88C2-AC6476A622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63E27DC-3F37-4553-A554-FE28C729A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73DD7-1AB4-4683-A814-A9F610E8A325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C35388-8FA5-4C5B-A919-2333B58DE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CD73CAA-2CF4-4D7E-94A9-87F273A81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DB3F-C6C4-4021-AA7E-7A2F390129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4240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A1138E-2AEB-4816-9471-4735266B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FF060A7-6127-474C-9AFD-4316D4CD2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6D4043A-461A-4E44-9A37-5FD3C7146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C002C41-5375-48C5-B58D-4086CC9A83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567D896-3630-435C-B457-EAD524C884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5DE797C-F9E7-4D44-B291-A8B4A3DBF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73DD7-1AB4-4683-A814-A9F610E8A325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44D4669-C5BD-450F-A21E-E925C043C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979B6B3-CE65-4764-987C-381353CF4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DB3F-C6C4-4021-AA7E-7A2F390129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842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40B6AE-B610-4600-B56E-9F03FBA27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40B5583-B1BF-4138-A538-05521AE22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73DD7-1AB4-4683-A814-A9F610E8A325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23E835A-5507-4C22-BBEA-9803F02E1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1A30996-43AD-4663-9D36-432FF9B85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DB3F-C6C4-4021-AA7E-7A2F390129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170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FDFC217-1780-4B97-8FC0-14D298E1B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73DD7-1AB4-4683-A814-A9F610E8A325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B0CA51F-7C07-4164-8440-094DDAC48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C432C56-D504-45A2-9775-B5B3DE288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DB3F-C6C4-4021-AA7E-7A2F390129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2446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A77CC8-32D1-410F-88A0-73D3C8283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31D94D0-F69A-4065-B201-13BFFB416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F67A94F-6D05-4572-AC4D-DDBD1E8E7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B525ECA-A004-40D0-A76D-B2A760564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73DD7-1AB4-4683-A814-A9F610E8A325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D02DC23-A3C4-416D-BD89-591669893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FC67EE-A14C-4748-AD28-22C6C6739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DB3F-C6C4-4021-AA7E-7A2F390129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6448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EEF4B33-B111-45CC-80FF-797D61F5E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6D832E2-9E75-4ED5-886E-93B0E0BF38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3056BD6-E5DC-42E5-8839-5C7D66025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E1F8BBA-6664-49AB-B67C-096F524A9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73DD7-1AB4-4683-A814-A9F610E8A325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92277F1-BA1C-49E9-8507-466EAF14B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1D3ED67-2ED6-44E1-9B00-45D661BD2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DB3F-C6C4-4021-AA7E-7A2F390129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8022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7659B69-C845-4E9A-A7E8-032DEB611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79E9A27-CC51-4CF0-8968-85CEAF222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28D28CA-86B6-4341-9A29-5EA759CF2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73DD7-1AB4-4683-A814-A9F610E8A325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5AF5BD-7684-497A-9AAF-6D12424BE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A76CA46-20FC-4D9F-9B37-10F8CC0D4B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4DB3F-C6C4-4021-AA7E-7A2F390129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551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jpeg"/><Relationship Id="rId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png"/><Relationship Id="rId18" Type="http://schemas.openxmlformats.org/officeDocument/2006/relationships/customXml" Target="../ink/ink4.xml"/><Relationship Id="rId26" Type="http://schemas.openxmlformats.org/officeDocument/2006/relationships/customXml" Target="../ink/ink8.xml"/><Relationship Id="rId3" Type="http://schemas.openxmlformats.org/officeDocument/2006/relationships/image" Target="../media/image5.png"/><Relationship Id="rId21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customXml" Target="../ink/ink1.xml"/><Relationship Id="rId17" Type="http://schemas.openxmlformats.org/officeDocument/2006/relationships/image" Target="../media/image14.png"/><Relationship Id="rId25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6" Type="http://schemas.openxmlformats.org/officeDocument/2006/relationships/customXml" Target="../ink/ink3.xml"/><Relationship Id="rId20" Type="http://schemas.openxmlformats.org/officeDocument/2006/relationships/customXml" Target="../ink/ink5.xml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1.jpeg"/><Relationship Id="rId24" Type="http://schemas.openxmlformats.org/officeDocument/2006/relationships/customXml" Target="../ink/ink7.xml"/><Relationship Id="rId5" Type="http://schemas.openxmlformats.org/officeDocument/2006/relationships/image" Target="../media/image7.png"/><Relationship Id="rId15" Type="http://schemas.openxmlformats.org/officeDocument/2006/relationships/image" Target="../media/image13.png"/><Relationship Id="rId23" Type="http://schemas.openxmlformats.org/officeDocument/2006/relationships/image" Target="../media/image17.png"/><Relationship Id="rId28" Type="http://schemas.openxmlformats.org/officeDocument/2006/relationships/customXml" Target="../ink/ink9.xml"/><Relationship Id="rId10" Type="http://schemas.openxmlformats.org/officeDocument/2006/relationships/image" Target="../media/image4.png"/><Relationship Id="rId19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2.png"/><Relationship Id="rId14" Type="http://schemas.openxmlformats.org/officeDocument/2006/relationships/customXml" Target="../ink/ink2.xml"/><Relationship Id="rId22" Type="http://schemas.openxmlformats.org/officeDocument/2006/relationships/customXml" Target="../ink/ink6.xml"/><Relationship Id="rId27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7.png"/><Relationship Id="rId18" Type="http://schemas.openxmlformats.org/officeDocument/2006/relationships/customXml" Target="../ink/ink13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customXml" Target="../ink/ink10.xml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4.png"/><Relationship Id="rId5" Type="http://schemas.openxmlformats.org/officeDocument/2006/relationships/image" Target="../media/image7.png"/><Relationship Id="rId15" Type="http://schemas.openxmlformats.org/officeDocument/2006/relationships/image" Target="../media/image18.png"/><Relationship Id="rId10" Type="http://schemas.openxmlformats.org/officeDocument/2006/relationships/image" Target="../media/image2.pn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customXml" Target="../ink/ink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image" Target="../media/image11.jpe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2.png"/><Relationship Id="rId5" Type="http://schemas.openxmlformats.org/officeDocument/2006/relationships/image" Target="../media/image7.png"/><Relationship Id="rId10" Type="http://schemas.openxmlformats.org/officeDocument/2006/relationships/image" Target="../media/image11.jpe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23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82065EBD-AA07-6442-9BF8-9F788A199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38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BF677B42-A9B6-BC46-BABE-BC71448A10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01" t="26484" r="30849" b="22098"/>
          <a:stretch/>
        </p:blipFill>
        <p:spPr>
          <a:xfrm>
            <a:off x="4343762" y="1518133"/>
            <a:ext cx="3504476" cy="4894437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7D9BCD1B-2BE6-43D2-B9A3-862A46353D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666" t="21184" r="35834" b="36874"/>
          <a:stretch/>
        </p:blipFill>
        <p:spPr>
          <a:xfrm>
            <a:off x="408347" y="445429"/>
            <a:ext cx="825004" cy="6513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2A0E10-B1D7-4385-814B-CBD7B1EBFD4D}"/>
              </a:ext>
            </a:extLst>
          </p:cNvPr>
          <p:cNvSpPr txBox="1"/>
          <p:nvPr/>
        </p:nvSpPr>
        <p:spPr>
          <a:xfrm>
            <a:off x="1273628" y="445430"/>
            <a:ext cx="45640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>
                <a:latin typeface="TmonMonsoriOTF Black" panose="02000A03000000000000" pitchFamily="2" charset="-128"/>
                <a:ea typeface="TmonMonsoriOTF Black" panose="02000A03000000000000" pitchFamily="2" charset="-128"/>
              </a:rPr>
              <a:t>공책 사용 준비하기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8B1DFF1-5359-3E47-8EF2-51DC5BEE34C4}"/>
              </a:ext>
            </a:extLst>
          </p:cNvPr>
          <p:cNvSpPr/>
          <p:nvPr/>
        </p:nvSpPr>
        <p:spPr>
          <a:xfrm>
            <a:off x="443224" y="1125714"/>
            <a:ext cx="5220000" cy="129242"/>
          </a:xfrm>
          <a:prstGeom prst="rect">
            <a:avLst/>
          </a:prstGeom>
          <a:solidFill>
            <a:srgbClr val="A8D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말풍선: 타원형 3">
            <a:extLst>
              <a:ext uri="{FF2B5EF4-FFF2-40B4-BE49-F238E27FC236}">
                <a16:creationId xmlns:a16="http://schemas.microsoft.com/office/drawing/2014/main" id="{FF3BAB6D-8DD4-1547-8049-B76E409D5ABD}"/>
              </a:ext>
            </a:extLst>
          </p:cNvPr>
          <p:cNvSpPr/>
          <p:nvPr/>
        </p:nvSpPr>
        <p:spPr>
          <a:xfrm>
            <a:off x="7579164" y="2251379"/>
            <a:ext cx="3806596" cy="2355241"/>
          </a:xfrm>
          <a:prstGeom prst="wedgeEllipseCallout">
            <a:avLst>
              <a:gd name="adj1" fmla="val -66208"/>
              <a:gd name="adj2" fmla="val 42168"/>
            </a:avLst>
          </a:prstGeom>
          <a:solidFill>
            <a:srgbClr val="E6FFB4"/>
          </a:solidFill>
          <a:ln w="571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ysClr val="windowText" lastClr="000000"/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무엇을 적으면</a:t>
            </a:r>
            <a:endParaRPr lang="en-US" altLang="ko-KR" sz="3200" dirty="0">
              <a:solidFill>
                <a:sysClr val="windowText" lastClr="000000"/>
              </a:solidFill>
              <a:latin typeface="NanumBarunpen" panose="020B0503000000000000" pitchFamily="34" charset="-127"/>
              <a:ea typeface="NanumBarunpen" panose="020B0503000000000000" pitchFamily="34" charset="-127"/>
            </a:endParaRPr>
          </a:p>
          <a:p>
            <a:pPr algn="ctr"/>
            <a:r>
              <a:rPr lang="ko-KR" altLang="en-US" sz="3200" dirty="0">
                <a:solidFill>
                  <a:sysClr val="windowText" lastClr="000000"/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좋을까요</a:t>
            </a:r>
            <a:r>
              <a:rPr lang="en-US" altLang="ko-KR" sz="3200" dirty="0">
                <a:solidFill>
                  <a:sysClr val="windowText" lastClr="000000"/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?!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F72CE2A3-C39A-0E41-9783-86FEC01BC57C}"/>
              </a:ext>
            </a:extLst>
          </p:cNvPr>
          <p:cNvGrpSpPr/>
          <p:nvPr/>
        </p:nvGrpSpPr>
        <p:grpSpPr>
          <a:xfrm>
            <a:off x="-213700" y="5124923"/>
            <a:ext cx="12641189" cy="1865618"/>
            <a:chOff x="-213700" y="5124923"/>
            <a:chExt cx="12641189" cy="1865618"/>
          </a:xfrm>
        </p:grpSpPr>
        <p:pic>
          <p:nvPicPr>
            <p:cNvPr id="13" name="그림 12" descr="꽃이(가) 표시된 사진&#10;&#10;자동 생성된 설명">
              <a:extLst>
                <a:ext uri="{FF2B5EF4-FFF2-40B4-BE49-F238E27FC236}">
                  <a16:creationId xmlns:a16="http://schemas.microsoft.com/office/drawing/2014/main" id="{AF9DB349-D72B-1E44-A4EB-4AD61DC2F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3700" y="5812388"/>
              <a:ext cx="1125752" cy="1125752"/>
            </a:xfrm>
            <a:prstGeom prst="rect">
              <a:avLst/>
            </a:prstGeom>
          </p:spPr>
        </p:pic>
        <p:pic>
          <p:nvPicPr>
            <p:cNvPr id="14" name="그림 13" descr="표지판이(가) 표시된 사진&#10;&#10;자동 생성된 설명">
              <a:extLst>
                <a:ext uri="{FF2B5EF4-FFF2-40B4-BE49-F238E27FC236}">
                  <a16:creationId xmlns:a16="http://schemas.microsoft.com/office/drawing/2014/main" id="{2ADF79E6-D7FC-1441-8AB4-7547DE8F1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093" y="6137020"/>
              <a:ext cx="811204" cy="811204"/>
            </a:xfrm>
            <a:prstGeom prst="rect">
              <a:avLst/>
            </a:prstGeom>
          </p:spPr>
        </p:pic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3529C187-9902-A741-BDFF-942AC3404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01" y="6273344"/>
              <a:ext cx="717197" cy="717197"/>
            </a:xfrm>
            <a:prstGeom prst="rect">
              <a:avLst/>
            </a:prstGeom>
          </p:spPr>
        </p:pic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794894F2-FDF9-DE4A-8131-9A1EA47F9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33852" y="5865940"/>
              <a:ext cx="1093637" cy="1093637"/>
            </a:xfrm>
            <a:prstGeom prst="rect">
              <a:avLst/>
            </a:prstGeom>
          </p:spPr>
        </p:pic>
        <p:pic>
          <p:nvPicPr>
            <p:cNvPr id="17" name="그림 16" descr="조류이(가) 표시된 사진&#10;&#10;자동 생성된 설명">
              <a:extLst>
                <a:ext uri="{FF2B5EF4-FFF2-40B4-BE49-F238E27FC236}">
                  <a16:creationId xmlns:a16="http://schemas.microsoft.com/office/drawing/2014/main" id="{587E1799-4718-E446-9C65-6D2667F20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5890" y="5124923"/>
              <a:ext cx="1815605" cy="1815605"/>
            </a:xfrm>
            <a:prstGeom prst="rect">
              <a:avLst/>
            </a:prstGeom>
          </p:spPr>
        </p:pic>
        <p:pic>
          <p:nvPicPr>
            <p:cNvPr id="18" name="그림 17" descr="표지판이(가) 표시된 사진&#10;&#10;자동 생성된 설명">
              <a:extLst>
                <a:ext uri="{FF2B5EF4-FFF2-40B4-BE49-F238E27FC236}">
                  <a16:creationId xmlns:a16="http://schemas.microsoft.com/office/drawing/2014/main" id="{A1CB111E-F03B-3240-A1D8-9976747A7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3515" y="6373902"/>
              <a:ext cx="574322" cy="5743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91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말풍선: 타원형 3">
            <a:extLst>
              <a:ext uri="{FF2B5EF4-FFF2-40B4-BE49-F238E27FC236}">
                <a16:creationId xmlns:a16="http://schemas.microsoft.com/office/drawing/2014/main" id="{A28024D5-B06B-4584-9A23-66AA3CB84947}"/>
              </a:ext>
            </a:extLst>
          </p:cNvPr>
          <p:cNvSpPr/>
          <p:nvPr/>
        </p:nvSpPr>
        <p:spPr>
          <a:xfrm>
            <a:off x="738063" y="574727"/>
            <a:ext cx="5068974" cy="3160363"/>
          </a:xfrm>
          <a:prstGeom prst="wedgeEllipseCallout">
            <a:avLst>
              <a:gd name="adj1" fmla="val -51640"/>
              <a:gd name="adj2" fmla="val 52696"/>
            </a:avLst>
          </a:prstGeom>
          <a:solidFill>
            <a:srgbClr val="E6FFB4"/>
          </a:solidFill>
          <a:ln w="571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400" dirty="0">
                <a:solidFill>
                  <a:sysClr val="windowText" lastClr="000000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어제 내 기분이</a:t>
            </a:r>
            <a:endParaRPr lang="en-US" altLang="ko-KR" sz="5400" dirty="0">
              <a:solidFill>
                <a:sysClr val="windowText" lastClr="000000"/>
              </a:solidFill>
              <a:latin typeface="Nanum NeuRisNeuRisCe" panose="02000503000000000000" pitchFamily="2" charset="-127"/>
              <a:ea typeface="Nanum NeuRisNeuRisCe" panose="02000503000000000000" pitchFamily="2" charset="-127"/>
            </a:endParaRPr>
          </a:p>
          <a:p>
            <a:pPr algn="ctr"/>
            <a:r>
              <a:rPr lang="ko-KR" altLang="en-US" sz="5400" dirty="0">
                <a:solidFill>
                  <a:sysClr val="windowText" lastClr="000000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왜 그랬지</a:t>
            </a:r>
            <a:r>
              <a:rPr lang="en-US" altLang="ko-KR" sz="5400" dirty="0">
                <a:solidFill>
                  <a:sysClr val="windowText" lastClr="000000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?</a:t>
            </a:r>
          </a:p>
        </p:txBody>
      </p:sp>
      <p:sp>
        <p:nvSpPr>
          <p:cNvPr id="5" name="말풍선: 타원형 4">
            <a:extLst>
              <a:ext uri="{FF2B5EF4-FFF2-40B4-BE49-F238E27FC236}">
                <a16:creationId xmlns:a16="http://schemas.microsoft.com/office/drawing/2014/main" id="{1EE23AB5-1256-4439-9448-2D6215A2BBF8}"/>
              </a:ext>
            </a:extLst>
          </p:cNvPr>
          <p:cNvSpPr/>
          <p:nvPr/>
        </p:nvSpPr>
        <p:spPr>
          <a:xfrm>
            <a:off x="6096000" y="3165527"/>
            <a:ext cx="5068974" cy="3160363"/>
          </a:xfrm>
          <a:prstGeom prst="wedgeEllipseCallout">
            <a:avLst>
              <a:gd name="adj1" fmla="val 57379"/>
              <a:gd name="adj2" fmla="val 41120"/>
            </a:avLst>
          </a:prstGeom>
          <a:solidFill>
            <a:srgbClr val="E6FFB4"/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400" dirty="0">
                <a:solidFill>
                  <a:sysClr val="windowText" lastClr="000000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어제 뭐 배웠더라</a:t>
            </a:r>
            <a:r>
              <a:rPr lang="en-US" altLang="ko-KR" sz="5400" dirty="0">
                <a:solidFill>
                  <a:sysClr val="windowText" lastClr="000000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6125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77085902-AB77-4A45-B7EA-A75462BD00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66" t="21184" r="35834" b="36874"/>
          <a:stretch/>
        </p:blipFill>
        <p:spPr>
          <a:xfrm>
            <a:off x="4785360" y="131152"/>
            <a:ext cx="2621280" cy="2069432"/>
          </a:xfrm>
          <a:prstGeom prst="rect">
            <a:avLst/>
          </a:prstGeom>
        </p:spPr>
      </p:pic>
      <p:pic>
        <p:nvPicPr>
          <p:cNvPr id="7" name="그림 6" descr="텍스트이(가) 표시된 사진&#10;&#10;자동 생성된 설명">
            <a:extLst>
              <a:ext uri="{FF2B5EF4-FFF2-40B4-BE49-F238E27FC236}">
                <a16:creationId xmlns:a16="http://schemas.microsoft.com/office/drawing/2014/main" id="{76E0FE7C-AEE4-471A-BA8E-60F694C676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74"/>
          <a:stretch/>
        </p:blipFill>
        <p:spPr>
          <a:xfrm>
            <a:off x="3276600" y="2340298"/>
            <a:ext cx="5638800" cy="432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2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9B0732AB-8942-DB41-AC1B-06D9AF4EDC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967" y="4384110"/>
            <a:ext cx="1708513" cy="2473889"/>
          </a:xfrm>
          <a:prstGeom prst="rect">
            <a:avLst/>
          </a:prstGeom>
        </p:spPr>
      </p:pic>
      <p:grpSp>
        <p:nvGrpSpPr>
          <p:cNvPr id="29" name="그룹 28">
            <a:extLst>
              <a:ext uri="{FF2B5EF4-FFF2-40B4-BE49-F238E27FC236}">
                <a16:creationId xmlns:a16="http://schemas.microsoft.com/office/drawing/2014/main" id="{D62CE149-0D02-014D-B3C8-95FB8664CE41}"/>
              </a:ext>
            </a:extLst>
          </p:cNvPr>
          <p:cNvGrpSpPr/>
          <p:nvPr/>
        </p:nvGrpSpPr>
        <p:grpSpPr>
          <a:xfrm>
            <a:off x="-213700" y="5124923"/>
            <a:ext cx="12641189" cy="1865618"/>
            <a:chOff x="-213700" y="5124923"/>
            <a:chExt cx="12641189" cy="1865618"/>
          </a:xfrm>
        </p:grpSpPr>
        <p:pic>
          <p:nvPicPr>
            <p:cNvPr id="23" name="그림 22" descr="꽃이(가) 표시된 사진&#10;&#10;자동 생성된 설명">
              <a:extLst>
                <a:ext uri="{FF2B5EF4-FFF2-40B4-BE49-F238E27FC236}">
                  <a16:creationId xmlns:a16="http://schemas.microsoft.com/office/drawing/2014/main" id="{6D07BB32-E8D2-3245-B9EC-EC4DB16C4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3700" y="5812388"/>
              <a:ext cx="1125752" cy="1125752"/>
            </a:xfrm>
            <a:prstGeom prst="rect">
              <a:avLst/>
            </a:prstGeom>
          </p:spPr>
        </p:pic>
        <p:pic>
          <p:nvPicPr>
            <p:cNvPr id="24" name="그림 23" descr="표지판이(가) 표시된 사진&#10;&#10;자동 생성된 설명">
              <a:extLst>
                <a:ext uri="{FF2B5EF4-FFF2-40B4-BE49-F238E27FC236}">
                  <a16:creationId xmlns:a16="http://schemas.microsoft.com/office/drawing/2014/main" id="{966A3021-381F-6244-88FF-FD055371C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093" y="6137020"/>
              <a:ext cx="811204" cy="811204"/>
            </a:xfrm>
            <a:prstGeom prst="rect">
              <a:avLst/>
            </a:prstGeom>
          </p:spPr>
        </p:pic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4D9FFA91-C750-774E-B8A3-1BD4CA208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01" y="6273344"/>
              <a:ext cx="717197" cy="717197"/>
            </a:xfrm>
            <a:prstGeom prst="rect">
              <a:avLst/>
            </a:prstGeom>
          </p:spPr>
        </p:pic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3A74C0C6-71BF-B848-BD18-CC9563CFF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33852" y="5865940"/>
              <a:ext cx="1093637" cy="1093637"/>
            </a:xfrm>
            <a:prstGeom prst="rect">
              <a:avLst/>
            </a:prstGeom>
          </p:spPr>
        </p:pic>
        <p:pic>
          <p:nvPicPr>
            <p:cNvPr id="27" name="그림 26" descr="조류이(가) 표시된 사진&#10;&#10;자동 생성된 설명">
              <a:extLst>
                <a:ext uri="{FF2B5EF4-FFF2-40B4-BE49-F238E27FC236}">
                  <a16:creationId xmlns:a16="http://schemas.microsoft.com/office/drawing/2014/main" id="{00E33963-78F5-514D-9AAC-B710D6D3D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5890" y="5124923"/>
              <a:ext cx="1815605" cy="1815605"/>
            </a:xfrm>
            <a:prstGeom prst="rect">
              <a:avLst/>
            </a:prstGeom>
          </p:spPr>
        </p:pic>
        <p:pic>
          <p:nvPicPr>
            <p:cNvPr id="28" name="그림 27" descr="표지판이(가) 표시된 사진&#10;&#10;자동 생성된 설명">
              <a:extLst>
                <a:ext uri="{FF2B5EF4-FFF2-40B4-BE49-F238E27FC236}">
                  <a16:creationId xmlns:a16="http://schemas.microsoft.com/office/drawing/2014/main" id="{03D79B2C-5707-CA43-9A29-20D9EF9C3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3515" y="6373902"/>
              <a:ext cx="574322" cy="574322"/>
            </a:xfrm>
            <a:prstGeom prst="rect">
              <a:avLst/>
            </a:prstGeom>
          </p:spPr>
        </p:pic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7D9BCD1B-2BE6-43D2-B9A3-862A46353D6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5666" t="21184" r="35834" b="36874"/>
          <a:stretch/>
        </p:blipFill>
        <p:spPr>
          <a:xfrm>
            <a:off x="408347" y="445429"/>
            <a:ext cx="825004" cy="6513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2A0E10-B1D7-4385-814B-CBD7B1EBFD4D}"/>
              </a:ext>
            </a:extLst>
          </p:cNvPr>
          <p:cNvSpPr txBox="1"/>
          <p:nvPr/>
        </p:nvSpPr>
        <p:spPr>
          <a:xfrm>
            <a:off x="1273628" y="445430"/>
            <a:ext cx="33970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>
                <a:latin typeface="TmonMonsoriOTF Black" panose="02000A03000000000000" pitchFamily="2" charset="-128"/>
                <a:ea typeface="TmonMonsoriOTF Black" panose="02000A03000000000000" pitchFamily="2" charset="-128"/>
              </a:rPr>
              <a:t>공책 살펴보기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8B1DFF1-5359-3E47-8EF2-51DC5BEE34C4}"/>
              </a:ext>
            </a:extLst>
          </p:cNvPr>
          <p:cNvSpPr/>
          <p:nvPr/>
        </p:nvSpPr>
        <p:spPr>
          <a:xfrm>
            <a:off x="443224" y="1125714"/>
            <a:ext cx="4104000" cy="129242"/>
          </a:xfrm>
          <a:prstGeom prst="rect">
            <a:avLst/>
          </a:prstGeom>
          <a:solidFill>
            <a:srgbClr val="A8D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사각형 설명선[R] 11">
            <a:extLst>
              <a:ext uri="{FF2B5EF4-FFF2-40B4-BE49-F238E27FC236}">
                <a16:creationId xmlns:a16="http://schemas.microsoft.com/office/drawing/2014/main" id="{1268A30F-875A-5C48-BD6C-1AA9E1EF7707}"/>
              </a:ext>
            </a:extLst>
          </p:cNvPr>
          <p:cNvSpPr/>
          <p:nvPr/>
        </p:nvSpPr>
        <p:spPr>
          <a:xfrm>
            <a:off x="443224" y="1615858"/>
            <a:ext cx="4103999" cy="2217106"/>
          </a:xfrm>
          <a:prstGeom prst="wedgeRoundRectCallout">
            <a:avLst>
              <a:gd name="adj1" fmla="val 8468"/>
              <a:gd name="adj2" fmla="val 69280"/>
              <a:gd name="adj3" fmla="val 16667"/>
            </a:avLst>
          </a:prstGeom>
          <a:solidFill>
            <a:srgbClr val="E6FFB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공책을 함께 살펴볼까요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?</a:t>
            </a:r>
            <a:endParaRPr lang="ko-Kore-KR" sz="2800" dirty="0">
              <a:solidFill>
                <a:schemeClr val="tx1">
                  <a:lumMod val="75000"/>
                  <a:lumOff val="25000"/>
                </a:schemeClr>
              </a:solidFill>
              <a:latin typeface="NanumBarunpen" panose="020B0503000000000000" pitchFamily="34" charset="-127"/>
              <a:ea typeface="NanumBarunpen" panose="020B0503000000000000" pitchFamily="34" charset="-127"/>
            </a:endParaRPr>
          </a:p>
        </p:txBody>
      </p:sp>
      <p:pic>
        <p:nvPicPr>
          <p:cNvPr id="14" name="그림 13" descr="스크린샷이(가) 표시된 사진&#10;&#10;자동 생성된 설명">
            <a:extLst>
              <a:ext uri="{FF2B5EF4-FFF2-40B4-BE49-F238E27FC236}">
                <a16:creationId xmlns:a16="http://schemas.microsoft.com/office/drawing/2014/main" id="{1442D316-54F7-0045-A1E5-FAC7C8284C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92" y="314850"/>
            <a:ext cx="7162723" cy="101317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495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L -0.00026 -0.5488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그룹 70">
            <a:extLst>
              <a:ext uri="{FF2B5EF4-FFF2-40B4-BE49-F238E27FC236}">
                <a16:creationId xmlns:a16="http://schemas.microsoft.com/office/drawing/2014/main" id="{BE7F0FC3-2C04-A149-BB69-67910E60818D}"/>
              </a:ext>
            </a:extLst>
          </p:cNvPr>
          <p:cNvGrpSpPr/>
          <p:nvPr/>
        </p:nvGrpSpPr>
        <p:grpSpPr>
          <a:xfrm>
            <a:off x="-213700" y="5124923"/>
            <a:ext cx="12641189" cy="1865618"/>
            <a:chOff x="-213700" y="5124923"/>
            <a:chExt cx="12641189" cy="1865618"/>
          </a:xfrm>
        </p:grpSpPr>
        <p:pic>
          <p:nvPicPr>
            <p:cNvPr id="72" name="그림 71" descr="꽃이(가) 표시된 사진&#10;&#10;자동 생성된 설명">
              <a:extLst>
                <a:ext uri="{FF2B5EF4-FFF2-40B4-BE49-F238E27FC236}">
                  <a16:creationId xmlns:a16="http://schemas.microsoft.com/office/drawing/2014/main" id="{3F0E8BDF-2DBA-684C-8C08-E3C80DC87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3700" y="5812388"/>
              <a:ext cx="1125752" cy="1125752"/>
            </a:xfrm>
            <a:prstGeom prst="rect">
              <a:avLst/>
            </a:prstGeom>
          </p:spPr>
        </p:pic>
        <p:pic>
          <p:nvPicPr>
            <p:cNvPr id="73" name="그림 72" descr="표지판이(가) 표시된 사진&#10;&#10;자동 생성된 설명">
              <a:extLst>
                <a:ext uri="{FF2B5EF4-FFF2-40B4-BE49-F238E27FC236}">
                  <a16:creationId xmlns:a16="http://schemas.microsoft.com/office/drawing/2014/main" id="{FB4D5A92-8D2F-3146-9305-463786582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093" y="6137020"/>
              <a:ext cx="811204" cy="811204"/>
            </a:xfrm>
            <a:prstGeom prst="rect">
              <a:avLst/>
            </a:prstGeom>
          </p:spPr>
        </p:pic>
        <p:pic>
          <p:nvPicPr>
            <p:cNvPr id="74" name="그림 73">
              <a:extLst>
                <a:ext uri="{FF2B5EF4-FFF2-40B4-BE49-F238E27FC236}">
                  <a16:creationId xmlns:a16="http://schemas.microsoft.com/office/drawing/2014/main" id="{45654813-FB38-3044-8835-5E8B670E8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01" y="6273344"/>
              <a:ext cx="717197" cy="717197"/>
            </a:xfrm>
            <a:prstGeom prst="rect">
              <a:avLst/>
            </a:prstGeom>
          </p:spPr>
        </p:pic>
        <p:pic>
          <p:nvPicPr>
            <p:cNvPr id="75" name="그림 74">
              <a:extLst>
                <a:ext uri="{FF2B5EF4-FFF2-40B4-BE49-F238E27FC236}">
                  <a16:creationId xmlns:a16="http://schemas.microsoft.com/office/drawing/2014/main" id="{50175E53-B26A-5946-8AC3-B2F41D5ED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33852" y="5865940"/>
              <a:ext cx="1093637" cy="1093637"/>
            </a:xfrm>
            <a:prstGeom prst="rect">
              <a:avLst/>
            </a:prstGeom>
          </p:spPr>
        </p:pic>
        <p:pic>
          <p:nvPicPr>
            <p:cNvPr id="76" name="그림 75" descr="조류이(가) 표시된 사진&#10;&#10;자동 생성된 설명">
              <a:extLst>
                <a:ext uri="{FF2B5EF4-FFF2-40B4-BE49-F238E27FC236}">
                  <a16:creationId xmlns:a16="http://schemas.microsoft.com/office/drawing/2014/main" id="{5DCA3B52-4823-CE45-A57F-E405D7255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5890" y="5124923"/>
              <a:ext cx="1815605" cy="1815605"/>
            </a:xfrm>
            <a:prstGeom prst="rect">
              <a:avLst/>
            </a:prstGeom>
          </p:spPr>
        </p:pic>
        <p:pic>
          <p:nvPicPr>
            <p:cNvPr id="77" name="그림 76" descr="표지판이(가) 표시된 사진&#10;&#10;자동 생성된 설명">
              <a:extLst>
                <a:ext uri="{FF2B5EF4-FFF2-40B4-BE49-F238E27FC236}">
                  <a16:creationId xmlns:a16="http://schemas.microsoft.com/office/drawing/2014/main" id="{52085859-5838-AD44-852F-1C529BDB2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3515" y="6373902"/>
              <a:ext cx="574322" cy="574322"/>
            </a:xfrm>
            <a:prstGeom prst="rect">
              <a:avLst/>
            </a:prstGeom>
          </p:spPr>
        </p:pic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7D9BCD1B-2BE6-43D2-B9A3-862A46353D6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666" t="21184" r="35834" b="36874"/>
          <a:stretch/>
        </p:blipFill>
        <p:spPr>
          <a:xfrm>
            <a:off x="408347" y="445429"/>
            <a:ext cx="825004" cy="6513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2A0E10-B1D7-4385-814B-CBD7B1EBFD4D}"/>
              </a:ext>
            </a:extLst>
          </p:cNvPr>
          <p:cNvSpPr txBox="1"/>
          <p:nvPr/>
        </p:nvSpPr>
        <p:spPr>
          <a:xfrm>
            <a:off x="1273628" y="445430"/>
            <a:ext cx="28857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>
                <a:latin typeface="TmonMonsoriOTF Black" panose="02000A03000000000000" pitchFamily="2" charset="-128"/>
                <a:ea typeface="TmonMonsoriOTF Black" panose="02000A03000000000000" pitchFamily="2" charset="-128"/>
              </a:rPr>
              <a:t>공책 사용법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8B1DFF1-5359-3E47-8EF2-51DC5BEE34C4}"/>
              </a:ext>
            </a:extLst>
          </p:cNvPr>
          <p:cNvSpPr/>
          <p:nvPr/>
        </p:nvSpPr>
        <p:spPr>
          <a:xfrm>
            <a:off x="443224" y="1125714"/>
            <a:ext cx="3600000" cy="129242"/>
          </a:xfrm>
          <a:prstGeom prst="rect">
            <a:avLst/>
          </a:prstGeom>
          <a:solidFill>
            <a:srgbClr val="A8D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F8ACECD-6659-6041-9201-FF05E80CA9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967" y="4384110"/>
            <a:ext cx="1708513" cy="2473889"/>
          </a:xfrm>
          <a:prstGeom prst="rect">
            <a:avLst/>
          </a:prstGeom>
        </p:spPr>
      </p:pic>
      <p:sp>
        <p:nvSpPr>
          <p:cNvPr id="9" name="모서리가 둥근 사각형 설명선[R] 8">
            <a:extLst>
              <a:ext uri="{FF2B5EF4-FFF2-40B4-BE49-F238E27FC236}">
                <a16:creationId xmlns:a16="http://schemas.microsoft.com/office/drawing/2014/main" id="{FAE3CC36-B54A-D74E-A199-3BC01D7C4187}"/>
              </a:ext>
            </a:extLst>
          </p:cNvPr>
          <p:cNvSpPr/>
          <p:nvPr/>
        </p:nvSpPr>
        <p:spPr>
          <a:xfrm>
            <a:off x="443224" y="1615858"/>
            <a:ext cx="4103999" cy="2217106"/>
          </a:xfrm>
          <a:prstGeom prst="wedgeRoundRectCallout">
            <a:avLst>
              <a:gd name="adj1" fmla="val 8468"/>
              <a:gd name="adj2" fmla="val 69280"/>
              <a:gd name="adj3" fmla="val 16667"/>
            </a:avLst>
          </a:prstGeom>
          <a:solidFill>
            <a:srgbClr val="E6FFB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오늘 하루의</a:t>
            </a:r>
            <a:endParaRPr lang="en-US" altLang="ko-KR" sz="2800" dirty="0">
              <a:solidFill>
                <a:schemeClr val="tx1">
                  <a:lumMod val="75000"/>
                  <a:lumOff val="25000"/>
                </a:schemeClr>
              </a:solidFill>
              <a:latin typeface="NanumBarunpen" panose="020B0503000000000000" pitchFamily="34" charset="-127"/>
              <a:ea typeface="NanumBarunpen" panose="020B0503000000000000" pitchFamily="34" charset="-127"/>
            </a:endParaRPr>
          </a:p>
          <a:p>
            <a:pPr algn="ctr"/>
            <a:r>
              <a: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감정을 살펴보고</a:t>
            </a:r>
            <a:endParaRPr lang="en-US" altLang="ko-KR" sz="2800" dirty="0">
              <a:solidFill>
                <a:schemeClr val="tx1">
                  <a:lumMod val="75000"/>
                  <a:lumOff val="25000"/>
                </a:schemeClr>
              </a:solidFill>
              <a:latin typeface="NanumBarunpen" panose="020B0503000000000000" pitchFamily="34" charset="-127"/>
              <a:ea typeface="NanumBarunpen" panose="020B0503000000000000" pitchFamily="34" charset="-127"/>
            </a:endParaRPr>
          </a:p>
          <a:p>
            <a:pPr algn="ctr"/>
            <a:r>
              <a: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자신을 알아가요</a:t>
            </a:r>
            <a:endParaRPr lang="en-US" altLang="ko-KR" sz="2800" dirty="0">
              <a:solidFill>
                <a:schemeClr val="tx1">
                  <a:lumMod val="75000"/>
                  <a:lumOff val="25000"/>
                </a:schemeClr>
              </a:solidFill>
              <a:latin typeface="NanumBarunpen" panose="020B0503000000000000" pitchFamily="34" charset="-127"/>
              <a:ea typeface="NanumBarunpen" panose="020B0503000000000000" pitchFamily="34" charset="-127"/>
            </a:endParaRPr>
          </a:p>
        </p:txBody>
      </p:sp>
      <p:pic>
        <p:nvPicPr>
          <p:cNvPr id="11" name="그림 10" descr="스크린샷이(가) 표시된 사진&#10;&#10;자동 생성된 설명">
            <a:extLst>
              <a:ext uri="{FF2B5EF4-FFF2-40B4-BE49-F238E27FC236}">
                <a16:creationId xmlns:a16="http://schemas.microsoft.com/office/drawing/2014/main" id="{75B3F748-5632-DC48-A72E-36F0AF9D28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92" y="314850"/>
            <a:ext cx="7162723" cy="101317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1DBC391-6D69-3646-8E55-838D94EDDAF5}"/>
              </a:ext>
            </a:extLst>
          </p:cNvPr>
          <p:cNvSpPr txBox="1"/>
          <p:nvPr/>
        </p:nvSpPr>
        <p:spPr>
          <a:xfrm>
            <a:off x="5539266" y="509478"/>
            <a:ext cx="298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solidFill>
                  <a:srgbClr val="FF332A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5</a:t>
            </a:r>
            <a:endParaRPr lang="ko-Kore-KR" sz="2800" dirty="0">
              <a:solidFill>
                <a:srgbClr val="FF332A"/>
              </a:solidFill>
              <a:latin typeface="Nanum NeuRisNeuRisCe" panose="02000503000000000000" pitchFamily="2" charset="-127"/>
              <a:ea typeface="Nanum NeuRisNeuRisCe" panose="02000503000000000000" pitchFamily="2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707E103-E1A8-6845-8E88-07A046D8D464}"/>
              </a:ext>
            </a:extLst>
          </p:cNvPr>
          <p:cNvSpPr txBox="1"/>
          <p:nvPr/>
        </p:nvSpPr>
        <p:spPr>
          <a:xfrm>
            <a:off x="6215922" y="509478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solidFill>
                  <a:srgbClr val="FF332A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24</a:t>
            </a:r>
            <a:endParaRPr lang="ko-Kore-KR" sz="2800" dirty="0">
              <a:solidFill>
                <a:srgbClr val="FF332A"/>
              </a:solidFill>
              <a:latin typeface="Nanum NeuRisNeuRisCe" panose="02000503000000000000" pitchFamily="2" charset="-127"/>
              <a:ea typeface="Nanum NeuRisNeuRisCe" panose="02000503000000000000" pitchFamily="2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607083E-7132-584B-B52B-4B9FCB03DC9A}"/>
              </a:ext>
            </a:extLst>
          </p:cNvPr>
          <p:cNvSpPr txBox="1"/>
          <p:nvPr/>
        </p:nvSpPr>
        <p:spPr>
          <a:xfrm>
            <a:off x="7179016" y="509478"/>
            <a:ext cx="332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solidFill>
                  <a:srgbClr val="FF332A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금</a:t>
            </a:r>
            <a:endParaRPr lang="ko-Kore-KR" sz="2800" dirty="0">
              <a:solidFill>
                <a:srgbClr val="FF332A"/>
              </a:solidFill>
              <a:latin typeface="Nanum NeuRisNeuRisCe" panose="02000503000000000000" pitchFamily="2" charset="-127"/>
              <a:ea typeface="Nanum NeuRisNeuRisCe" panose="02000503000000000000" pitchFamily="2" charset="-127"/>
            </a:endParaRPr>
          </a:p>
        </p:txBody>
      </p: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675BCA6C-6AAC-D347-85DE-1C21F8AE9CCD}"/>
              </a:ext>
            </a:extLst>
          </p:cNvPr>
          <p:cNvGrpSpPr/>
          <p:nvPr/>
        </p:nvGrpSpPr>
        <p:grpSpPr>
          <a:xfrm>
            <a:off x="7030224" y="1435536"/>
            <a:ext cx="144000" cy="106920"/>
            <a:chOff x="7030224" y="1435536"/>
            <a:chExt cx="144000" cy="10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9" name="잉크 48">
                  <a:extLst>
                    <a:ext uri="{FF2B5EF4-FFF2-40B4-BE49-F238E27FC236}">
                      <a16:creationId xmlns:a16="http://schemas.microsoft.com/office/drawing/2014/main" id="{594244AD-8F77-2643-A966-5C491954969B}"/>
                    </a:ext>
                  </a:extLst>
                </p14:cNvPr>
                <p14:cNvContentPartPr/>
                <p14:nvPr/>
              </p14:nvContentPartPr>
              <p14:xfrm>
                <a:off x="7030224" y="1435536"/>
                <a:ext cx="140760" cy="74880"/>
              </p14:xfrm>
            </p:contentPart>
          </mc:Choice>
          <mc:Fallback xmlns="">
            <p:pic>
              <p:nvPicPr>
                <p:cNvPr id="49" name="잉크 48">
                  <a:extLst>
                    <a:ext uri="{FF2B5EF4-FFF2-40B4-BE49-F238E27FC236}">
                      <a16:creationId xmlns:a16="http://schemas.microsoft.com/office/drawing/2014/main" id="{594244AD-8F77-2643-A966-5C491954969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015104" y="1420056"/>
                  <a:ext cx="1713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0" name="잉크 49">
                  <a:extLst>
                    <a:ext uri="{FF2B5EF4-FFF2-40B4-BE49-F238E27FC236}">
                      <a16:creationId xmlns:a16="http://schemas.microsoft.com/office/drawing/2014/main" id="{5B4D5E65-B467-AD4C-B3D0-63E44476DD36}"/>
                    </a:ext>
                  </a:extLst>
                </p14:cNvPr>
                <p14:cNvContentPartPr/>
                <p14:nvPr/>
              </p14:nvContentPartPr>
              <p14:xfrm>
                <a:off x="7168824" y="1535976"/>
                <a:ext cx="5400" cy="6480"/>
              </p14:xfrm>
            </p:contentPart>
          </mc:Choice>
          <mc:Fallback xmlns="">
            <p:pic>
              <p:nvPicPr>
                <p:cNvPr id="50" name="잉크 49">
                  <a:extLst>
                    <a:ext uri="{FF2B5EF4-FFF2-40B4-BE49-F238E27FC236}">
                      <a16:creationId xmlns:a16="http://schemas.microsoft.com/office/drawing/2014/main" id="{5B4D5E65-B467-AD4C-B3D0-63E44476DD3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153344" y="1520856"/>
                  <a:ext cx="36000" cy="3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1" name="잉크 50">
                <a:extLst>
                  <a:ext uri="{FF2B5EF4-FFF2-40B4-BE49-F238E27FC236}">
                    <a16:creationId xmlns:a16="http://schemas.microsoft.com/office/drawing/2014/main" id="{E80D3E76-97B6-404A-AA52-58DBF7F68F98}"/>
                  </a:ext>
                </a:extLst>
              </p14:cNvPr>
              <p14:cNvContentPartPr/>
              <p14:nvPr/>
            </p14:nvContentPartPr>
            <p14:xfrm>
              <a:off x="7314984" y="1444536"/>
              <a:ext cx="146160" cy="48600"/>
            </p14:xfrm>
          </p:contentPart>
        </mc:Choice>
        <mc:Fallback xmlns="">
          <p:pic>
            <p:nvPicPr>
              <p:cNvPr id="51" name="잉크 50">
                <a:extLst>
                  <a:ext uri="{FF2B5EF4-FFF2-40B4-BE49-F238E27FC236}">
                    <a16:creationId xmlns:a16="http://schemas.microsoft.com/office/drawing/2014/main" id="{E80D3E76-97B6-404A-AA52-58DBF7F68F9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99864" y="1429416"/>
                <a:ext cx="17676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2" name="잉크 51">
                <a:extLst>
                  <a:ext uri="{FF2B5EF4-FFF2-40B4-BE49-F238E27FC236}">
                    <a16:creationId xmlns:a16="http://schemas.microsoft.com/office/drawing/2014/main" id="{8A0D29E3-FBD1-7244-8C17-A5D4B5A71CE6}"/>
                  </a:ext>
                </a:extLst>
              </p14:cNvPr>
              <p14:cNvContentPartPr/>
              <p14:nvPr/>
            </p14:nvContentPartPr>
            <p14:xfrm>
              <a:off x="7322544" y="1543176"/>
              <a:ext cx="12600" cy="2160"/>
            </p14:xfrm>
          </p:contentPart>
        </mc:Choice>
        <mc:Fallback xmlns="">
          <p:pic>
            <p:nvPicPr>
              <p:cNvPr id="52" name="잉크 51">
                <a:extLst>
                  <a:ext uri="{FF2B5EF4-FFF2-40B4-BE49-F238E27FC236}">
                    <a16:creationId xmlns:a16="http://schemas.microsoft.com/office/drawing/2014/main" id="{8A0D29E3-FBD1-7244-8C17-A5D4B5A71CE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07064" y="1528056"/>
                <a:ext cx="4284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4" name="잉크 53">
                <a:extLst>
                  <a:ext uri="{FF2B5EF4-FFF2-40B4-BE49-F238E27FC236}">
                    <a16:creationId xmlns:a16="http://schemas.microsoft.com/office/drawing/2014/main" id="{3C796745-4D8D-C64B-AAAB-649F5484FB22}"/>
                  </a:ext>
                </a:extLst>
              </p14:cNvPr>
              <p14:cNvContentPartPr/>
              <p14:nvPr/>
            </p14:nvContentPartPr>
            <p14:xfrm>
              <a:off x="7196184" y="1749456"/>
              <a:ext cx="163080" cy="56880"/>
            </p14:xfrm>
          </p:contentPart>
        </mc:Choice>
        <mc:Fallback xmlns="">
          <p:pic>
            <p:nvPicPr>
              <p:cNvPr id="54" name="잉크 53">
                <a:extLst>
                  <a:ext uri="{FF2B5EF4-FFF2-40B4-BE49-F238E27FC236}">
                    <a16:creationId xmlns:a16="http://schemas.microsoft.com/office/drawing/2014/main" id="{3C796745-4D8D-C64B-AAAB-649F5484FB2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181064" y="1734336"/>
                <a:ext cx="193680" cy="8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그룹 67">
            <a:extLst>
              <a:ext uri="{FF2B5EF4-FFF2-40B4-BE49-F238E27FC236}">
                <a16:creationId xmlns:a16="http://schemas.microsoft.com/office/drawing/2014/main" id="{A0EDD7EE-7B83-C248-9B8F-1BA49069FE15}"/>
              </a:ext>
            </a:extLst>
          </p:cNvPr>
          <p:cNvGrpSpPr/>
          <p:nvPr/>
        </p:nvGrpSpPr>
        <p:grpSpPr>
          <a:xfrm>
            <a:off x="10562544" y="769176"/>
            <a:ext cx="649440" cy="83520"/>
            <a:chOff x="10562544" y="769176"/>
            <a:chExt cx="649440" cy="8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62" name="잉크 61">
                  <a:extLst>
                    <a:ext uri="{FF2B5EF4-FFF2-40B4-BE49-F238E27FC236}">
                      <a16:creationId xmlns:a16="http://schemas.microsoft.com/office/drawing/2014/main" id="{261ABD6A-5130-F64C-B6EC-2BF323B1D064}"/>
                    </a:ext>
                  </a:extLst>
                </p14:cNvPr>
                <p14:cNvContentPartPr/>
                <p14:nvPr/>
              </p14:nvContentPartPr>
              <p14:xfrm>
                <a:off x="10562544" y="773136"/>
                <a:ext cx="94320" cy="79200"/>
              </p14:xfrm>
            </p:contentPart>
          </mc:Choice>
          <mc:Fallback xmlns="">
            <p:pic>
              <p:nvPicPr>
                <p:cNvPr id="62" name="잉크 61">
                  <a:extLst>
                    <a:ext uri="{FF2B5EF4-FFF2-40B4-BE49-F238E27FC236}">
                      <a16:creationId xmlns:a16="http://schemas.microsoft.com/office/drawing/2014/main" id="{261ABD6A-5130-F64C-B6EC-2BF323B1D06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547424" y="758016"/>
                  <a:ext cx="1249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3" name="잉크 62">
                  <a:extLst>
                    <a:ext uri="{FF2B5EF4-FFF2-40B4-BE49-F238E27FC236}">
                      <a16:creationId xmlns:a16="http://schemas.microsoft.com/office/drawing/2014/main" id="{D3EDEF7B-4789-D741-9772-7109AEEF8A28}"/>
                    </a:ext>
                  </a:extLst>
                </p14:cNvPr>
                <p14:cNvContentPartPr/>
                <p14:nvPr/>
              </p14:nvContentPartPr>
              <p14:xfrm>
                <a:off x="10773864" y="782136"/>
                <a:ext cx="57960" cy="70560"/>
              </p14:xfrm>
            </p:contentPart>
          </mc:Choice>
          <mc:Fallback xmlns="">
            <p:pic>
              <p:nvPicPr>
                <p:cNvPr id="63" name="잉크 62">
                  <a:extLst>
                    <a:ext uri="{FF2B5EF4-FFF2-40B4-BE49-F238E27FC236}">
                      <a16:creationId xmlns:a16="http://schemas.microsoft.com/office/drawing/2014/main" id="{D3EDEF7B-4789-D741-9772-7109AEEF8A2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758384" y="767016"/>
                  <a:ext cx="885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5" name="잉크 64">
                  <a:extLst>
                    <a:ext uri="{FF2B5EF4-FFF2-40B4-BE49-F238E27FC236}">
                      <a16:creationId xmlns:a16="http://schemas.microsoft.com/office/drawing/2014/main" id="{E57144BC-934E-4841-BED1-321FE313E818}"/>
                    </a:ext>
                  </a:extLst>
                </p14:cNvPr>
                <p14:cNvContentPartPr/>
                <p14:nvPr/>
              </p14:nvContentPartPr>
              <p14:xfrm>
                <a:off x="10953864" y="769176"/>
                <a:ext cx="69120" cy="76320"/>
              </p14:xfrm>
            </p:contentPart>
          </mc:Choice>
          <mc:Fallback xmlns="">
            <p:pic>
              <p:nvPicPr>
                <p:cNvPr id="65" name="잉크 64">
                  <a:extLst>
                    <a:ext uri="{FF2B5EF4-FFF2-40B4-BE49-F238E27FC236}">
                      <a16:creationId xmlns:a16="http://schemas.microsoft.com/office/drawing/2014/main" id="{E57144BC-934E-4841-BED1-321FE313E81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938384" y="754056"/>
                  <a:ext cx="997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7" name="잉크 66">
                  <a:extLst>
                    <a:ext uri="{FF2B5EF4-FFF2-40B4-BE49-F238E27FC236}">
                      <a16:creationId xmlns:a16="http://schemas.microsoft.com/office/drawing/2014/main" id="{F21C29A1-1FF9-A342-9CC4-532D969220A8}"/>
                    </a:ext>
                  </a:extLst>
                </p14:cNvPr>
                <p14:cNvContentPartPr/>
                <p14:nvPr/>
              </p14:nvContentPartPr>
              <p14:xfrm>
                <a:off x="11136744" y="778176"/>
                <a:ext cx="75240" cy="70200"/>
              </p14:xfrm>
            </p:contentPart>
          </mc:Choice>
          <mc:Fallback xmlns="">
            <p:pic>
              <p:nvPicPr>
                <p:cNvPr id="67" name="잉크 66">
                  <a:extLst>
                    <a:ext uri="{FF2B5EF4-FFF2-40B4-BE49-F238E27FC236}">
                      <a16:creationId xmlns:a16="http://schemas.microsoft.com/office/drawing/2014/main" id="{F21C29A1-1FF9-A342-9CC4-532D969220A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121264" y="763056"/>
                  <a:ext cx="105480" cy="1004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225EAA4A-75DC-E34F-A241-6DF8A6EE459E}"/>
              </a:ext>
            </a:extLst>
          </p:cNvPr>
          <p:cNvSpPr txBox="1"/>
          <p:nvPr/>
        </p:nvSpPr>
        <p:spPr>
          <a:xfrm>
            <a:off x="7713622" y="1214871"/>
            <a:ext cx="35012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solidFill>
                  <a:srgbClr val="FF332A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오늘 아침부터 편식한다고 엄마한테 잔소리를 들었다</a:t>
            </a:r>
            <a:r>
              <a:rPr lang="en-US" altLang="ko-KR" sz="2000" dirty="0">
                <a:solidFill>
                  <a:srgbClr val="FF332A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.</a:t>
            </a:r>
          </a:p>
          <a:p>
            <a:r>
              <a:rPr lang="ko-KR" altLang="en-US" sz="2000" dirty="0">
                <a:solidFill>
                  <a:srgbClr val="FF332A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내 마음을 몰라주는 엄마 때문에 </a:t>
            </a:r>
            <a:r>
              <a:rPr lang="ko-KR" altLang="en-US" sz="2000" dirty="0" err="1">
                <a:solidFill>
                  <a:srgbClr val="FF332A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속상하다ㅠㅠ</a:t>
            </a:r>
            <a:endParaRPr lang="ko-Kore-KR" sz="2000" dirty="0">
              <a:solidFill>
                <a:srgbClr val="FF332A"/>
              </a:solidFill>
              <a:latin typeface="Nanum NeuRisNeuRisCe" panose="02000503000000000000" pitchFamily="2" charset="-127"/>
              <a:ea typeface="Nanum NeuRisNeuRisCe" panose="02000503000000000000" pitchFamily="2" charset="-127"/>
            </a:endParaRPr>
          </a:p>
        </p:txBody>
      </p:sp>
      <p:sp>
        <p:nvSpPr>
          <p:cNvPr id="70" name="모서리가 둥근 직사각형 69">
            <a:extLst>
              <a:ext uri="{FF2B5EF4-FFF2-40B4-BE49-F238E27FC236}">
                <a16:creationId xmlns:a16="http://schemas.microsoft.com/office/drawing/2014/main" id="{9D9553D0-F112-DD44-BD2D-C0CC45027DE4}"/>
              </a:ext>
            </a:extLst>
          </p:cNvPr>
          <p:cNvSpPr/>
          <p:nvPr/>
        </p:nvSpPr>
        <p:spPr>
          <a:xfrm>
            <a:off x="4870789" y="506811"/>
            <a:ext cx="6812280" cy="1696894"/>
          </a:xfrm>
          <a:prstGeom prst="roundRect">
            <a:avLst>
              <a:gd name="adj" fmla="val 6731"/>
            </a:avLst>
          </a:prstGeom>
          <a:noFill/>
          <a:ln w="38100">
            <a:solidFill>
              <a:srgbClr val="FF332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ore-KR"/>
          </a:p>
        </p:txBody>
      </p:sp>
    </p:spTree>
    <p:extLst>
      <p:ext uri="{BB962C8B-B14F-4D97-AF65-F5344CB8AC3E}">
        <p14:creationId xmlns:p14="http://schemas.microsoft.com/office/powerpoint/2010/main" val="157930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5" grpId="0"/>
      <p:bldP spid="36" grpId="0"/>
      <p:bldP spid="37" grpId="0"/>
      <p:bldP spid="69" grpId="0"/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그룹 23">
            <a:extLst>
              <a:ext uri="{FF2B5EF4-FFF2-40B4-BE49-F238E27FC236}">
                <a16:creationId xmlns:a16="http://schemas.microsoft.com/office/drawing/2014/main" id="{C85812D7-3213-1B4B-A34A-1289FE601C51}"/>
              </a:ext>
            </a:extLst>
          </p:cNvPr>
          <p:cNvGrpSpPr/>
          <p:nvPr/>
        </p:nvGrpSpPr>
        <p:grpSpPr>
          <a:xfrm>
            <a:off x="-213700" y="5124923"/>
            <a:ext cx="12641189" cy="1865618"/>
            <a:chOff x="-213700" y="5124923"/>
            <a:chExt cx="12641189" cy="1865618"/>
          </a:xfrm>
        </p:grpSpPr>
        <p:pic>
          <p:nvPicPr>
            <p:cNvPr id="25" name="그림 24" descr="꽃이(가) 표시된 사진&#10;&#10;자동 생성된 설명">
              <a:extLst>
                <a:ext uri="{FF2B5EF4-FFF2-40B4-BE49-F238E27FC236}">
                  <a16:creationId xmlns:a16="http://schemas.microsoft.com/office/drawing/2014/main" id="{E342B747-7F1F-0148-8FC6-379DDA546C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3700" y="5812388"/>
              <a:ext cx="1125752" cy="1125752"/>
            </a:xfrm>
            <a:prstGeom prst="rect">
              <a:avLst/>
            </a:prstGeom>
          </p:spPr>
        </p:pic>
        <p:pic>
          <p:nvPicPr>
            <p:cNvPr id="26" name="그림 25" descr="표지판이(가) 표시된 사진&#10;&#10;자동 생성된 설명">
              <a:extLst>
                <a:ext uri="{FF2B5EF4-FFF2-40B4-BE49-F238E27FC236}">
                  <a16:creationId xmlns:a16="http://schemas.microsoft.com/office/drawing/2014/main" id="{B135B512-020D-D943-9C6E-52C47F562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093" y="6137020"/>
              <a:ext cx="811204" cy="811204"/>
            </a:xfrm>
            <a:prstGeom prst="rect">
              <a:avLst/>
            </a:prstGeom>
          </p:spPr>
        </p:pic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FCBB5E8A-C14C-794D-934C-B05FC060B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01" y="6273344"/>
              <a:ext cx="717197" cy="717197"/>
            </a:xfrm>
            <a:prstGeom prst="rect">
              <a:avLst/>
            </a:prstGeom>
          </p:spPr>
        </p:pic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467C4CC8-3FF1-784E-880C-679C038B2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33852" y="5865940"/>
              <a:ext cx="1093637" cy="1093637"/>
            </a:xfrm>
            <a:prstGeom prst="rect">
              <a:avLst/>
            </a:prstGeom>
          </p:spPr>
        </p:pic>
        <p:pic>
          <p:nvPicPr>
            <p:cNvPr id="29" name="그림 28" descr="조류이(가) 표시된 사진&#10;&#10;자동 생성된 설명">
              <a:extLst>
                <a:ext uri="{FF2B5EF4-FFF2-40B4-BE49-F238E27FC236}">
                  <a16:creationId xmlns:a16="http://schemas.microsoft.com/office/drawing/2014/main" id="{D6455109-CDA5-7A40-94B7-C88145BA9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5890" y="5124923"/>
              <a:ext cx="1815605" cy="1815605"/>
            </a:xfrm>
            <a:prstGeom prst="rect">
              <a:avLst/>
            </a:prstGeom>
          </p:spPr>
        </p:pic>
        <p:pic>
          <p:nvPicPr>
            <p:cNvPr id="30" name="그림 29" descr="표지판이(가) 표시된 사진&#10;&#10;자동 생성된 설명">
              <a:extLst>
                <a:ext uri="{FF2B5EF4-FFF2-40B4-BE49-F238E27FC236}">
                  <a16:creationId xmlns:a16="http://schemas.microsoft.com/office/drawing/2014/main" id="{783ACA54-89BB-5F4B-B297-5C9E78A3A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3515" y="6373902"/>
              <a:ext cx="574322" cy="574322"/>
            </a:xfrm>
            <a:prstGeom prst="rect">
              <a:avLst/>
            </a:prstGeom>
          </p:spPr>
        </p:pic>
      </p:grpSp>
      <p:pic>
        <p:nvPicPr>
          <p:cNvPr id="22" name="그림 21" descr="스크린샷이(가) 표시된 사진&#10;&#10;자동 생성된 설명">
            <a:extLst>
              <a:ext uri="{FF2B5EF4-FFF2-40B4-BE49-F238E27FC236}">
                <a16:creationId xmlns:a16="http://schemas.microsoft.com/office/drawing/2014/main" id="{CDEC1517-E7F3-8448-8507-9319C1994A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92" y="314850"/>
            <a:ext cx="7162723" cy="101317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7D9BCD1B-2BE6-43D2-B9A3-862A46353D6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5666" t="21184" r="35834" b="36874"/>
          <a:stretch/>
        </p:blipFill>
        <p:spPr>
          <a:xfrm>
            <a:off x="408347" y="445429"/>
            <a:ext cx="825004" cy="6513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2A0E10-B1D7-4385-814B-CBD7B1EBFD4D}"/>
              </a:ext>
            </a:extLst>
          </p:cNvPr>
          <p:cNvSpPr txBox="1"/>
          <p:nvPr/>
        </p:nvSpPr>
        <p:spPr>
          <a:xfrm>
            <a:off x="1273628" y="445430"/>
            <a:ext cx="28857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>
                <a:latin typeface="TmonMonsoriOTF Black" panose="02000A03000000000000" pitchFamily="2" charset="-128"/>
                <a:ea typeface="TmonMonsoriOTF Black" panose="02000A03000000000000" pitchFamily="2" charset="-128"/>
              </a:rPr>
              <a:t>공책 사용법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8B1DFF1-5359-3E47-8EF2-51DC5BEE34C4}"/>
              </a:ext>
            </a:extLst>
          </p:cNvPr>
          <p:cNvSpPr/>
          <p:nvPr/>
        </p:nvSpPr>
        <p:spPr>
          <a:xfrm>
            <a:off x="443224" y="1125714"/>
            <a:ext cx="3600000" cy="129242"/>
          </a:xfrm>
          <a:prstGeom prst="rect">
            <a:avLst/>
          </a:prstGeom>
          <a:solidFill>
            <a:srgbClr val="A8D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F8ACECD-6659-6041-9201-FF05E80CA9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967" y="4384110"/>
            <a:ext cx="1708513" cy="2473889"/>
          </a:xfrm>
          <a:prstGeom prst="rect">
            <a:avLst/>
          </a:prstGeom>
        </p:spPr>
      </p:pic>
      <p:sp>
        <p:nvSpPr>
          <p:cNvPr id="9" name="모서리가 둥근 사각형 설명선[R] 8">
            <a:extLst>
              <a:ext uri="{FF2B5EF4-FFF2-40B4-BE49-F238E27FC236}">
                <a16:creationId xmlns:a16="http://schemas.microsoft.com/office/drawing/2014/main" id="{FAE3CC36-B54A-D74E-A199-3BC01D7C4187}"/>
              </a:ext>
            </a:extLst>
          </p:cNvPr>
          <p:cNvSpPr/>
          <p:nvPr/>
        </p:nvSpPr>
        <p:spPr>
          <a:xfrm>
            <a:off x="443224" y="1615858"/>
            <a:ext cx="4103999" cy="2217106"/>
          </a:xfrm>
          <a:prstGeom prst="wedgeRoundRectCallout">
            <a:avLst>
              <a:gd name="adj1" fmla="val 8468"/>
              <a:gd name="adj2" fmla="val 69280"/>
              <a:gd name="adj3" fmla="val 16667"/>
            </a:avLst>
          </a:prstGeom>
          <a:solidFill>
            <a:srgbClr val="E6FFB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교과 정리를 해보며</a:t>
            </a:r>
            <a:endParaRPr lang="en-US" altLang="ko-KR" sz="2800" dirty="0">
              <a:solidFill>
                <a:schemeClr val="tx1">
                  <a:lumMod val="75000"/>
                  <a:lumOff val="25000"/>
                </a:schemeClr>
              </a:solidFill>
              <a:latin typeface="NanumBarunpen" panose="020B0503000000000000" pitchFamily="34" charset="-127"/>
              <a:ea typeface="NanumBarunpen" panose="020B0503000000000000" pitchFamily="34" charset="-127"/>
            </a:endParaRPr>
          </a:p>
          <a:p>
            <a:pPr algn="ctr"/>
            <a:r>
              <a: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배운 것을 돌아보고</a:t>
            </a:r>
            <a:endParaRPr lang="en-US" altLang="ko-KR" sz="2800" dirty="0">
              <a:solidFill>
                <a:schemeClr val="tx1">
                  <a:lumMod val="75000"/>
                  <a:lumOff val="25000"/>
                </a:schemeClr>
              </a:solidFill>
              <a:latin typeface="NanumBarunpen" panose="020B0503000000000000" pitchFamily="34" charset="-127"/>
              <a:ea typeface="NanumBarunpen" panose="020B0503000000000000" pitchFamily="34" charset="-127"/>
            </a:endParaRPr>
          </a:p>
          <a:p>
            <a:pPr algn="ctr"/>
            <a:r>
              <a: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스스로 체크해요</a:t>
            </a:r>
            <a:endParaRPr lang="en-US" altLang="ko-KR" sz="2800" dirty="0">
              <a:solidFill>
                <a:schemeClr val="tx1">
                  <a:lumMod val="75000"/>
                  <a:lumOff val="25000"/>
                </a:schemeClr>
              </a:solidFill>
              <a:latin typeface="NanumBarunpen" panose="020B0503000000000000" pitchFamily="34" charset="-127"/>
              <a:ea typeface="NanumBarunpen" panose="020B0503000000000000" pitchFamily="34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622D0C-DA72-5B4A-A005-4AAD5B5EA870}"/>
              </a:ext>
            </a:extLst>
          </p:cNvPr>
          <p:cNvSpPr txBox="1"/>
          <p:nvPr/>
        </p:nvSpPr>
        <p:spPr>
          <a:xfrm>
            <a:off x="5954644" y="2581015"/>
            <a:ext cx="466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solidFill>
                  <a:srgbClr val="FF332A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사회</a:t>
            </a:r>
            <a:endParaRPr lang="ko-Kore-KR" sz="2000" dirty="0">
              <a:solidFill>
                <a:srgbClr val="FF332A"/>
              </a:solidFill>
              <a:latin typeface="Nanum NeuRisNeuRisCe" panose="02000503000000000000" pitchFamily="2" charset="-127"/>
              <a:ea typeface="Nanum NeuRisNeuRisCe" panose="02000503000000000000" pitchFamily="2" charset="-127"/>
            </a:endParaRPr>
          </a:p>
        </p:txBody>
      </p:sp>
      <p:sp>
        <p:nvSpPr>
          <p:cNvPr id="14" name="모서리가 둥근 직사각형 13">
            <a:extLst>
              <a:ext uri="{FF2B5EF4-FFF2-40B4-BE49-F238E27FC236}">
                <a16:creationId xmlns:a16="http://schemas.microsoft.com/office/drawing/2014/main" id="{7EE94912-5366-CD4A-B103-04AFF50669D9}"/>
              </a:ext>
            </a:extLst>
          </p:cNvPr>
          <p:cNvSpPr/>
          <p:nvPr/>
        </p:nvSpPr>
        <p:spPr>
          <a:xfrm>
            <a:off x="4881904" y="2122029"/>
            <a:ext cx="6812280" cy="3712171"/>
          </a:xfrm>
          <a:prstGeom prst="roundRect">
            <a:avLst>
              <a:gd name="adj" fmla="val 6731"/>
            </a:avLst>
          </a:prstGeom>
          <a:noFill/>
          <a:ln w="38100">
            <a:solidFill>
              <a:srgbClr val="FF332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ore-KR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A7B816-AF43-E546-85CC-0FF379E78310}"/>
              </a:ext>
            </a:extLst>
          </p:cNvPr>
          <p:cNvSpPr txBox="1"/>
          <p:nvPr/>
        </p:nvSpPr>
        <p:spPr>
          <a:xfrm>
            <a:off x="6741028" y="2598009"/>
            <a:ext cx="2454518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ko-KR" sz="1600" dirty="0">
                <a:solidFill>
                  <a:srgbClr val="FF332A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6</a:t>
            </a:r>
            <a:r>
              <a:rPr lang="ko-KR" altLang="en-US" sz="1600" dirty="0">
                <a:solidFill>
                  <a:srgbClr val="FF332A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월 민주항쟁에서 많은 사람들의 희생을 통해</a:t>
            </a:r>
            <a:endParaRPr lang="en-US" altLang="ko-KR" sz="1600" dirty="0">
              <a:solidFill>
                <a:srgbClr val="FF332A"/>
              </a:solidFill>
              <a:latin typeface="Nanum NeuRisNeuRisCe" panose="02000503000000000000" pitchFamily="2" charset="-127"/>
              <a:ea typeface="Nanum NeuRisNeuRisCe" panose="02000503000000000000" pitchFamily="2" charset="-127"/>
            </a:endParaRPr>
          </a:p>
          <a:p>
            <a:pPr>
              <a:lnSpc>
                <a:spcPct val="70000"/>
              </a:lnSpc>
            </a:pPr>
            <a:r>
              <a:rPr lang="ko-KR" altLang="en-US" sz="1600" dirty="0">
                <a:solidFill>
                  <a:srgbClr val="FF332A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지금의 민주주의가 꽃 피웠다</a:t>
            </a:r>
            <a:r>
              <a:rPr lang="en-US" altLang="ko-KR" sz="1600" dirty="0">
                <a:solidFill>
                  <a:srgbClr val="FF332A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.</a:t>
            </a:r>
            <a:endParaRPr lang="ko-Kore-KR" sz="1600" dirty="0">
              <a:solidFill>
                <a:srgbClr val="FF332A"/>
              </a:solidFill>
              <a:latin typeface="Nanum NeuRisNeuRisCe" panose="02000503000000000000" pitchFamily="2" charset="-127"/>
              <a:ea typeface="Nanum NeuRisNeuRisCe" panose="02000503000000000000" pitchFamily="2" charset="-127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119CA453-F352-0746-ADCE-A612C95EB5C3}"/>
              </a:ext>
            </a:extLst>
          </p:cNvPr>
          <p:cNvGrpSpPr/>
          <p:nvPr/>
        </p:nvGrpSpPr>
        <p:grpSpPr>
          <a:xfrm>
            <a:off x="10630802" y="2756032"/>
            <a:ext cx="639922" cy="82296"/>
            <a:chOff x="10562544" y="769176"/>
            <a:chExt cx="649440" cy="8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7" name="잉크 16">
                  <a:extLst>
                    <a:ext uri="{FF2B5EF4-FFF2-40B4-BE49-F238E27FC236}">
                      <a16:creationId xmlns:a16="http://schemas.microsoft.com/office/drawing/2014/main" id="{80426202-5D4C-D246-A51B-D072D17DCDFE}"/>
                    </a:ext>
                  </a:extLst>
                </p14:cNvPr>
                <p14:cNvContentPartPr/>
                <p14:nvPr/>
              </p14:nvContentPartPr>
              <p14:xfrm>
                <a:off x="10562544" y="773136"/>
                <a:ext cx="94320" cy="79200"/>
              </p14:xfrm>
            </p:contentPart>
          </mc:Choice>
          <mc:Fallback xmlns="">
            <p:pic>
              <p:nvPicPr>
                <p:cNvPr id="17" name="잉크 16">
                  <a:extLst>
                    <a:ext uri="{FF2B5EF4-FFF2-40B4-BE49-F238E27FC236}">
                      <a16:creationId xmlns:a16="http://schemas.microsoft.com/office/drawing/2014/main" id="{80426202-5D4C-D246-A51B-D072D17DCDF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547190" y="757807"/>
                  <a:ext cx="125394" cy="1098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8" name="잉크 17">
                  <a:extLst>
                    <a:ext uri="{FF2B5EF4-FFF2-40B4-BE49-F238E27FC236}">
                      <a16:creationId xmlns:a16="http://schemas.microsoft.com/office/drawing/2014/main" id="{46E0A9F5-4A64-4B49-B873-2A971B32BBC6}"/>
                    </a:ext>
                  </a:extLst>
                </p14:cNvPr>
                <p14:cNvContentPartPr/>
                <p14:nvPr/>
              </p14:nvContentPartPr>
              <p14:xfrm>
                <a:off x="10773864" y="782136"/>
                <a:ext cx="57960" cy="70560"/>
              </p14:xfrm>
            </p:contentPart>
          </mc:Choice>
          <mc:Fallback xmlns="">
            <p:pic>
              <p:nvPicPr>
                <p:cNvPr id="18" name="잉크 17">
                  <a:extLst>
                    <a:ext uri="{FF2B5EF4-FFF2-40B4-BE49-F238E27FC236}">
                      <a16:creationId xmlns:a16="http://schemas.microsoft.com/office/drawing/2014/main" id="{46E0A9F5-4A64-4B49-B873-2A971B32BBC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758189" y="766781"/>
                  <a:ext cx="88580" cy="1016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9" name="잉크 18">
                  <a:extLst>
                    <a:ext uri="{FF2B5EF4-FFF2-40B4-BE49-F238E27FC236}">
                      <a16:creationId xmlns:a16="http://schemas.microsoft.com/office/drawing/2014/main" id="{6AD19769-E6E4-0B42-8335-31DA86EB4DEB}"/>
                    </a:ext>
                  </a:extLst>
                </p14:cNvPr>
                <p14:cNvContentPartPr/>
                <p14:nvPr/>
              </p14:nvContentPartPr>
              <p14:xfrm>
                <a:off x="10953864" y="769176"/>
                <a:ext cx="69120" cy="76320"/>
              </p14:xfrm>
            </p:contentPart>
          </mc:Choice>
          <mc:Fallback xmlns="">
            <p:pic>
              <p:nvPicPr>
                <p:cNvPr id="19" name="잉크 18">
                  <a:extLst>
                    <a:ext uri="{FF2B5EF4-FFF2-40B4-BE49-F238E27FC236}">
                      <a16:creationId xmlns:a16="http://schemas.microsoft.com/office/drawing/2014/main" id="{6AD19769-E6E4-0B42-8335-31DA86EB4DE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938138" y="753765"/>
                  <a:ext cx="100206" cy="1075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0" name="잉크 19">
                  <a:extLst>
                    <a:ext uri="{FF2B5EF4-FFF2-40B4-BE49-F238E27FC236}">
                      <a16:creationId xmlns:a16="http://schemas.microsoft.com/office/drawing/2014/main" id="{E2F5EE5D-A4F9-D446-B14A-B2187D5C77FD}"/>
                    </a:ext>
                  </a:extLst>
                </p14:cNvPr>
                <p14:cNvContentPartPr/>
                <p14:nvPr/>
              </p14:nvContentPartPr>
              <p14:xfrm>
                <a:off x="11136744" y="778176"/>
                <a:ext cx="75240" cy="70200"/>
              </p14:xfrm>
            </p:contentPart>
          </mc:Choice>
          <mc:Fallback xmlns="">
            <p:pic>
              <p:nvPicPr>
                <p:cNvPr id="20" name="잉크 19">
                  <a:extLst>
                    <a:ext uri="{FF2B5EF4-FFF2-40B4-BE49-F238E27FC236}">
                      <a16:creationId xmlns:a16="http://schemas.microsoft.com/office/drawing/2014/main" id="{E2F5EE5D-A4F9-D446-B14A-B2187D5C77F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121039" y="762820"/>
                  <a:ext cx="105920" cy="101278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56878C0-EB5A-9348-8B60-30FA64246608}"/>
              </a:ext>
            </a:extLst>
          </p:cNvPr>
          <p:cNvSpPr txBox="1"/>
          <p:nvPr/>
        </p:nvSpPr>
        <p:spPr>
          <a:xfrm>
            <a:off x="5954644" y="3038215"/>
            <a:ext cx="407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solidFill>
                  <a:srgbClr val="FF332A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국어</a:t>
            </a:r>
            <a:endParaRPr lang="ko-Kore-KR" sz="2000" dirty="0">
              <a:solidFill>
                <a:srgbClr val="FF332A"/>
              </a:solidFill>
              <a:latin typeface="Nanum NeuRisNeuRisCe" panose="02000503000000000000" pitchFamily="2" charset="-127"/>
              <a:ea typeface="Nanum NeuRisNeuRisCe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558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4" grpId="0" animBg="1"/>
      <p:bldP spid="15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2E7BFA6-070F-9740-857C-80C50C336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22" y="4384111"/>
            <a:ext cx="1935658" cy="2473889"/>
          </a:xfrm>
          <a:prstGeom prst="rect">
            <a:avLst/>
          </a:prstGeom>
        </p:spPr>
      </p:pic>
      <p:pic>
        <p:nvPicPr>
          <p:cNvPr id="22" name="그림 21" descr="스크린샷이(가) 표시된 사진&#10;&#10;자동 생성된 설명">
            <a:extLst>
              <a:ext uri="{FF2B5EF4-FFF2-40B4-BE49-F238E27FC236}">
                <a16:creationId xmlns:a16="http://schemas.microsoft.com/office/drawing/2014/main" id="{CDEC1517-E7F3-8448-8507-9319C1994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92" y="-3450036"/>
            <a:ext cx="7162723" cy="101317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7D9BCD1B-2BE6-43D2-B9A3-862A46353D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666" t="21184" r="35834" b="36874"/>
          <a:stretch/>
        </p:blipFill>
        <p:spPr>
          <a:xfrm>
            <a:off x="408347" y="445429"/>
            <a:ext cx="825004" cy="6513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2A0E10-B1D7-4385-814B-CBD7B1EBFD4D}"/>
              </a:ext>
            </a:extLst>
          </p:cNvPr>
          <p:cNvSpPr txBox="1"/>
          <p:nvPr/>
        </p:nvSpPr>
        <p:spPr>
          <a:xfrm>
            <a:off x="1273628" y="445430"/>
            <a:ext cx="28857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>
                <a:latin typeface="TmonMonsoriOTF Black" panose="02000A03000000000000" pitchFamily="2" charset="-128"/>
                <a:ea typeface="TmonMonsoriOTF Black" panose="02000A03000000000000" pitchFamily="2" charset="-128"/>
              </a:rPr>
              <a:t>공책 사용법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8B1DFF1-5359-3E47-8EF2-51DC5BEE34C4}"/>
              </a:ext>
            </a:extLst>
          </p:cNvPr>
          <p:cNvSpPr/>
          <p:nvPr/>
        </p:nvSpPr>
        <p:spPr>
          <a:xfrm>
            <a:off x="443224" y="1125714"/>
            <a:ext cx="3600000" cy="129242"/>
          </a:xfrm>
          <a:prstGeom prst="rect">
            <a:avLst/>
          </a:prstGeom>
          <a:solidFill>
            <a:srgbClr val="A8D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모서리가 둥근 직사각형 13">
            <a:extLst>
              <a:ext uri="{FF2B5EF4-FFF2-40B4-BE49-F238E27FC236}">
                <a16:creationId xmlns:a16="http://schemas.microsoft.com/office/drawing/2014/main" id="{7EE94912-5366-CD4A-B103-04AFF50669D9}"/>
              </a:ext>
            </a:extLst>
          </p:cNvPr>
          <p:cNvSpPr/>
          <p:nvPr/>
        </p:nvSpPr>
        <p:spPr>
          <a:xfrm>
            <a:off x="4835439" y="1949582"/>
            <a:ext cx="6812280" cy="2540531"/>
          </a:xfrm>
          <a:prstGeom prst="roundRect">
            <a:avLst>
              <a:gd name="adj" fmla="val 6731"/>
            </a:avLst>
          </a:prstGeom>
          <a:noFill/>
          <a:ln w="38100">
            <a:solidFill>
              <a:srgbClr val="FF332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ore-KR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A7B816-AF43-E546-85CC-0FF379E78310}"/>
              </a:ext>
            </a:extLst>
          </p:cNvPr>
          <p:cNvSpPr txBox="1"/>
          <p:nvPr/>
        </p:nvSpPr>
        <p:spPr>
          <a:xfrm>
            <a:off x="5117261" y="2674947"/>
            <a:ext cx="2669320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rgbClr val="FF332A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＂민주주의는 피로 피운 꽃이다</a:t>
            </a:r>
            <a:r>
              <a:rPr lang="en-US" altLang="ko-KR" sz="2000" b="1" dirty="0">
                <a:solidFill>
                  <a:srgbClr val="FF332A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”</a:t>
            </a:r>
          </a:p>
          <a:p>
            <a:pPr algn="ctr"/>
            <a:r>
              <a:rPr lang="ko-KR" altLang="en-US" dirty="0">
                <a:solidFill>
                  <a:srgbClr val="FF332A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사회 시간에 선생님께서 알려주신 명언이다</a:t>
            </a:r>
            <a:r>
              <a:rPr lang="en-US" altLang="ko-KR" dirty="0">
                <a:solidFill>
                  <a:srgbClr val="FF332A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.</a:t>
            </a:r>
          </a:p>
          <a:p>
            <a:pPr algn="ctr"/>
            <a:r>
              <a:rPr lang="ko-KR" altLang="en-US" dirty="0">
                <a:solidFill>
                  <a:srgbClr val="FF332A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지금은 당연하게 생각하는 민주주의가</a:t>
            </a:r>
            <a:endParaRPr lang="en-US" altLang="ko-KR" dirty="0">
              <a:solidFill>
                <a:srgbClr val="FF332A"/>
              </a:solidFill>
              <a:latin typeface="Nanum NeuRisNeuRisCe" panose="02000503000000000000" pitchFamily="2" charset="-127"/>
              <a:ea typeface="Nanum NeuRisNeuRisCe" panose="02000503000000000000" pitchFamily="2" charset="-127"/>
            </a:endParaRPr>
          </a:p>
          <a:p>
            <a:pPr algn="ctr"/>
            <a:r>
              <a:rPr lang="ko-KR" altLang="en-US" dirty="0">
                <a:solidFill>
                  <a:srgbClr val="FF332A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많은 사람들의 피와 희생으로</a:t>
            </a:r>
            <a:endParaRPr lang="en-US" altLang="ko-KR" dirty="0">
              <a:solidFill>
                <a:srgbClr val="FF332A"/>
              </a:solidFill>
              <a:latin typeface="Nanum NeuRisNeuRisCe" panose="02000503000000000000" pitchFamily="2" charset="-127"/>
              <a:ea typeface="Nanum NeuRisNeuRisCe" panose="02000503000000000000" pitchFamily="2" charset="-127"/>
            </a:endParaRPr>
          </a:p>
          <a:p>
            <a:pPr algn="ctr"/>
            <a:r>
              <a:rPr lang="ko-KR" altLang="en-US" dirty="0">
                <a:solidFill>
                  <a:srgbClr val="FF332A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이루어진 것이라는 사실을 잊지 않아야겠다</a:t>
            </a:r>
            <a:r>
              <a:rPr lang="en-US" altLang="ko-KR" dirty="0">
                <a:solidFill>
                  <a:srgbClr val="FF332A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.</a:t>
            </a:r>
            <a:endParaRPr lang="ko-Kore-KR" dirty="0">
              <a:solidFill>
                <a:srgbClr val="FF332A"/>
              </a:solidFill>
              <a:latin typeface="Nanum NeuRisNeuRisCe" panose="02000503000000000000" pitchFamily="2" charset="-127"/>
              <a:ea typeface="Nanum NeuRisNeuRisCe" panose="02000503000000000000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184081-FA0C-6740-9E95-C87D6AA91C41}"/>
              </a:ext>
            </a:extLst>
          </p:cNvPr>
          <p:cNvSpPr txBox="1"/>
          <p:nvPr/>
        </p:nvSpPr>
        <p:spPr>
          <a:xfrm>
            <a:off x="8684652" y="3219847"/>
            <a:ext cx="2303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rgbClr val="FF332A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오늘 읽은 책 </a:t>
            </a:r>
            <a:r>
              <a:rPr lang="en-US" altLang="ko-KR" sz="2000" b="1" dirty="0">
                <a:solidFill>
                  <a:srgbClr val="FF332A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/</a:t>
            </a:r>
            <a:r>
              <a:rPr lang="ko-KR" altLang="en-US" sz="2000" b="1" dirty="0">
                <a:solidFill>
                  <a:srgbClr val="FF332A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 숙제 </a:t>
            </a:r>
            <a:r>
              <a:rPr lang="en-US" altLang="ko-KR" sz="2000" b="1" dirty="0">
                <a:solidFill>
                  <a:srgbClr val="FF332A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/</a:t>
            </a:r>
            <a:r>
              <a:rPr lang="ko-KR" altLang="en-US" sz="2000" b="1" dirty="0">
                <a:solidFill>
                  <a:srgbClr val="FF332A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 </a:t>
            </a:r>
            <a:r>
              <a:rPr lang="ko-KR" altLang="en-US" sz="2000" b="1" dirty="0" err="1">
                <a:solidFill>
                  <a:srgbClr val="FF332A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알림장</a:t>
            </a:r>
            <a:r>
              <a:rPr lang="ko-KR" altLang="en-US" sz="2000" b="1" dirty="0">
                <a:solidFill>
                  <a:srgbClr val="FF332A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 등</a:t>
            </a:r>
            <a:endParaRPr lang="ko-Kore-KR" dirty="0">
              <a:solidFill>
                <a:srgbClr val="FF332A"/>
              </a:solidFill>
              <a:latin typeface="Nanum NeuRisNeuRisCe" panose="02000503000000000000" pitchFamily="2" charset="-127"/>
              <a:ea typeface="Nanum NeuRisNeuRisCe" panose="02000503000000000000" pitchFamily="2" charset="-127"/>
            </a:endParaRPr>
          </a:p>
        </p:txBody>
      </p:sp>
      <p:sp>
        <p:nvSpPr>
          <p:cNvPr id="25" name="모서리가 둥근 사각형 설명선[R] 24">
            <a:extLst>
              <a:ext uri="{FF2B5EF4-FFF2-40B4-BE49-F238E27FC236}">
                <a16:creationId xmlns:a16="http://schemas.microsoft.com/office/drawing/2014/main" id="{9383AFBB-BBA6-8F4F-9985-CCE452AA86F2}"/>
              </a:ext>
            </a:extLst>
          </p:cNvPr>
          <p:cNvSpPr/>
          <p:nvPr/>
        </p:nvSpPr>
        <p:spPr>
          <a:xfrm>
            <a:off x="443224" y="1615858"/>
            <a:ext cx="4103999" cy="2217106"/>
          </a:xfrm>
          <a:prstGeom prst="wedgeRoundRectCallout">
            <a:avLst>
              <a:gd name="adj1" fmla="val 8468"/>
              <a:gd name="adj2" fmla="val 69280"/>
              <a:gd name="adj3" fmla="val 16667"/>
            </a:avLst>
          </a:prstGeom>
          <a:solidFill>
            <a:srgbClr val="E6FFB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명언이나 배운 것 중</a:t>
            </a:r>
            <a:endParaRPr lang="en-US" altLang="ko-KR" sz="2800" dirty="0">
              <a:solidFill>
                <a:schemeClr val="tx1">
                  <a:lumMod val="75000"/>
                  <a:lumOff val="25000"/>
                </a:schemeClr>
              </a:solidFill>
              <a:latin typeface="NanumBarunpen" panose="020B0503000000000000" pitchFamily="34" charset="-127"/>
              <a:ea typeface="NanumBarunpen" panose="020B0503000000000000" pitchFamily="34" charset="-127"/>
            </a:endParaRPr>
          </a:p>
          <a:p>
            <a:pPr algn="ctr"/>
            <a:r>
              <a: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기억에 남는 것은</a:t>
            </a:r>
            <a:endParaRPr lang="en-US" altLang="ko-KR" sz="2800" dirty="0">
              <a:solidFill>
                <a:schemeClr val="tx1">
                  <a:lumMod val="75000"/>
                  <a:lumOff val="25000"/>
                </a:schemeClr>
              </a:solidFill>
              <a:latin typeface="NanumBarunpen" panose="020B0503000000000000" pitchFamily="34" charset="-127"/>
              <a:ea typeface="NanumBarunpen" panose="020B0503000000000000" pitchFamily="34" charset="-127"/>
            </a:endParaRPr>
          </a:p>
          <a:p>
            <a:pPr algn="ctr"/>
            <a:r>
              <a: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마음에 새겨보아요</a:t>
            </a:r>
            <a:endParaRPr lang="en-US" altLang="ko-KR" sz="2800" dirty="0">
              <a:solidFill>
                <a:schemeClr val="tx1">
                  <a:lumMod val="75000"/>
                  <a:lumOff val="25000"/>
                </a:schemeClr>
              </a:solidFill>
              <a:latin typeface="NanumBarunpen" panose="020B0503000000000000" pitchFamily="34" charset="-127"/>
              <a:ea typeface="NanumBarunpen" panose="020B0503000000000000" pitchFamily="34" charset="-127"/>
            </a:endParaRPr>
          </a:p>
          <a:p>
            <a:pPr algn="ct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(</a:t>
            </a:r>
            <a:r>
              <a:rPr lang="ko-KR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옆칸은</a:t>
            </a:r>
            <a:r>
              <a: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 자유롭게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!)</a:t>
            </a: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EC54B2EC-D553-AD40-8224-7E53F8F097DA}"/>
              </a:ext>
            </a:extLst>
          </p:cNvPr>
          <p:cNvGrpSpPr/>
          <p:nvPr/>
        </p:nvGrpSpPr>
        <p:grpSpPr>
          <a:xfrm>
            <a:off x="-213700" y="5124923"/>
            <a:ext cx="12641189" cy="1865618"/>
            <a:chOff x="-213700" y="5124923"/>
            <a:chExt cx="12641189" cy="1865618"/>
          </a:xfrm>
        </p:grpSpPr>
        <p:pic>
          <p:nvPicPr>
            <p:cNvPr id="27" name="그림 26" descr="꽃이(가) 표시된 사진&#10;&#10;자동 생성된 설명">
              <a:extLst>
                <a:ext uri="{FF2B5EF4-FFF2-40B4-BE49-F238E27FC236}">
                  <a16:creationId xmlns:a16="http://schemas.microsoft.com/office/drawing/2014/main" id="{48F697AD-9CDC-084B-9010-62E68E1FD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3700" y="5812388"/>
              <a:ext cx="1125752" cy="1125752"/>
            </a:xfrm>
            <a:prstGeom prst="rect">
              <a:avLst/>
            </a:prstGeom>
          </p:spPr>
        </p:pic>
        <p:pic>
          <p:nvPicPr>
            <p:cNvPr id="28" name="그림 27" descr="표지판이(가) 표시된 사진&#10;&#10;자동 생성된 설명">
              <a:extLst>
                <a:ext uri="{FF2B5EF4-FFF2-40B4-BE49-F238E27FC236}">
                  <a16:creationId xmlns:a16="http://schemas.microsoft.com/office/drawing/2014/main" id="{2EF1F331-F738-084C-B2D7-3B207E1BB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093" y="6137020"/>
              <a:ext cx="811204" cy="811204"/>
            </a:xfrm>
            <a:prstGeom prst="rect">
              <a:avLst/>
            </a:prstGeom>
          </p:spPr>
        </p:pic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90EAA26C-AEFD-1543-ADA8-CC695EE62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01" y="6273344"/>
              <a:ext cx="717197" cy="717197"/>
            </a:xfrm>
            <a:prstGeom prst="rect">
              <a:avLst/>
            </a:prstGeom>
          </p:spPr>
        </p:pic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id="{CB47D0F1-55EC-4443-90C3-23B8620DE7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33852" y="5865940"/>
              <a:ext cx="1093637" cy="1093637"/>
            </a:xfrm>
            <a:prstGeom prst="rect">
              <a:avLst/>
            </a:prstGeom>
          </p:spPr>
        </p:pic>
        <p:pic>
          <p:nvPicPr>
            <p:cNvPr id="31" name="그림 30" descr="조류이(가) 표시된 사진&#10;&#10;자동 생성된 설명">
              <a:extLst>
                <a:ext uri="{FF2B5EF4-FFF2-40B4-BE49-F238E27FC236}">
                  <a16:creationId xmlns:a16="http://schemas.microsoft.com/office/drawing/2014/main" id="{483CE31B-5813-5E4D-8DB8-DE5F96F24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5890" y="5124923"/>
              <a:ext cx="1815605" cy="1815605"/>
            </a:xfrm>
            <a:prstGeom prst="rect">
              <a:avLst/>
            </a:prstGeom>
          </p:spPr>
        </p:pic>
        <p:pic>
          <p:nvPicPr>
            <p:cNvPr id="32" name="그림 31" descr="표지판이(가) 표시된 사진&#10;&#10;자동 생성된 설명">
              <a:extLst>
                <a:ext uri="{FF2B5EF4-FFF2-40B4-BE49-F238E27FC236}">
                  <a16:creationId xmlns:a16="http://schemas.microsoft.com/office/drawing/2014/main" id="{0768578A-2E7A-2C4B-8EE1-61641AFFD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3515" y="6373902"/>
              <a:ext cx="574322" cy="5743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4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>
            <a:extLst>
              <a:ext uri="{FF2B5EF4-FFF2-40B4-BE49-F238E27FC236}">
                <a16:creationId xmlns:a16="http://schemas.microsoft.com/office/drawing/2014/main" id="{FF158083-FA12-B445-BD6E-414045424AA1}"/>
              </a:ext>
            </a:extLst>
          </p:cNvPr>
          <p:cNvGrpSpPr/>
          <p:nvPr/>
        </p:nvGrpSpPr>
        <p:grpSpPr>
          <a:xfrm>
            <a:off x="-213700" y="5124923"/>
            <a:ext cx="12641189" cy="1865618"/>
            <a:chOff x="-213700" y="5124923"/>
            <a:chExt cx="12641189" cy="1865618"/>
          </a:xfrm>
        </p:grpSpPr>
        <p:pic>
          <p:nvPicPr>
            <p:cNvPr id="21" name="그림 20" descr="꽃이(가) 표시된 사진&#10;&#10;자동 생성된 설명">
              <a:extLst>
                <a:ext uri="{FF2B5EF4-FFF2-40B4-BE49-F238E27FC236}">
                  <a16:creationId xmlns:a16="http://schemas.microsoft.com/office/drawing/2014/main" id="{F0F55BF3-498E-EB4F-A744-0E853EDE4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3700" y="5812388"/>
              <a:ext cx="1125752" cy="1125752"/>
            </a:xfrm>
            <a:prstGeom prst="rect">
              <a:avLst/>
            </a:prstGeom>
          </p:spPr>
        </p:pic>
        <p:pic>
          <p:nvPicPr>
            <p:cNvPr id="23" name="그림 22" descr="표지판이(가) 표시된 사진&#10;&#10;자동 생성된 설명">
              <a:extLst>
                <a:ext uri="{FF2B5EF4-FFF2-40B4-BE49-F238E27FC236}">
                  <a16:creationId xmlns:a16="http://schemas.microsoft.com/office/drawing/2014/main" id="{4F0490EE-7DBD-B643-B2FE-3C25EA2D1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093" y="6137020"/>
              <a:ext cx="811204" cy="811204"/>
            </a:xfrm>
            <a:prstGeom prst="rect">
              <a:avLst/>
            </a:prstGeom>
          </p:spPr>
        </p:pic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916B593A-8732-514A-8C71-81816E817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01" y="6273344"/>
              <a:ext cx="717197" cy="717197"/>
            </a:xfrm>
            <a:prstGeom prst="rect">
              <a:avLst/>
            </a:prstGeom>
          </p:spPr>
        </p:pic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8D449240-11E7-3F43-9320-4B79A404A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33852" y="5865940"/>
              <a:ext cx="1093637" cy="1093637"/>
            </a:xfrm>
            <a:prstGeom prst="rect">
              <a:avLst/>
            </a:prstGeom>
          </p:spPr>
        </p:pic>
        <p:pic>
          <p:nvPicPr>
            <p:cNvPr id="28" name="그림 27" descr="조류이(가) 표시된 사진&#10;&#10;자동 생성된 설명">
              <a:extLst>
                <a:ext uri="{FF2B5EF4-FFF2-40B4-BE49-F238E27FC236}">
                  <a16:creationId xmlns:a16="http://schemas.microsoft.com/office/drawing/2014/main" id="{D9452690-1B58-1248-BEA9-EE04C68B7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5890" y="5124923"/>
              <a:ext cx="1815605" cy="1815605"/>
            </a:xfrm>
            <a:prstGeom prst="rect">
              <a:avLst/>
            </a:prstGeom>
          </p:spPr>
        </p:pic>
        <p:pic>
          <p:nvPicPr>
            <p:cNvPr id="29" name="그림 28" descr="표지판이(가) 표시된 사진&#10;&#10;자동 생성된 설명">
              <a:extLst>
                <a:ext uri="{FF2B5EF4-FFF2-40B4-BE49-F238E27FC236}">
                  <a16:creationId xmlns:a16="http://schemas.microsoft.com/office/drawing/2014/main" id="{24814CFB-5E85-4A4C-9096-36FCDCDD6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3515" y="6373902"/>
              <a:ext cx="574322" cy="574322"/>
            </a:xfrm>
            <a:prstGeom prst="rect">
              <a:avLst/>
            </a:prstGeom>
          </p:spPr>
        </p:pic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0E524005-D34C-4841-9A5F-AF1A376ECB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360" y="4397708"/>
            <a:ext cx="1700098" cy="2461702"/>
          </a:xfrm>
          <a:prstGeom prst="rect">
            <a:avLst/>
          </a:prstGeom>
        </p:spPr>
      </p:pic>
      <p:pic>
        <p:nvPicPr>
          <p:cNvPr id="22" name="그림 21" descr="스크린샷이(가) 표시된 사진&#10;&#10;자동 생성된 설명">
            <a:extLst>
              <a:ext uri="{FF2B5EF4-FFF2-40B4-BE49-F238E27FC236}">
                <a16:creationId xmlns:a16="http://schemas.microsoft.com/office/drawing/2014/main" id="{CDEC1517-E7F3-8448-8507-9319C1994A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192" y="-3450036"/>
            <a:ext cx="7162723" cy="101317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7D9BCD1B-2BE6-43D2-B9A3-862A46353D6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5666" t="21184" r="35834" b="36874"/>
          <a:stretch/>
        </p:blipFill>
        <p:spPr>
          <a:xfrm>
            <a:off x="408347" y="445429"/>
            <a:ext cx="825004" cy="6513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2A0E10-B1D7-4385-814B-CBD7B1EBFD4D}"/>
              </a:ext>
            </a:extLst>
          </p:cNvPr>
          <p:cNvSpPr txBox="1"/>
          <p:nvPr/>
        </p:nvSpPr>
        <p:spPr>
          <a:xfrm>
            <a:off x="1273628" y="445430"/>
            <a:ext cx="28857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>
                <a:latin typeface="TmonMonsoriOTF Black" panose="02000A03000000000000" pitchFamily="2" charset="-128"/>
                <a:ea typeface="TmonMonsoriOTF Black" panose="02000A03000000000000" pitchFamily="2" charset="-128"/>
              </a:rPr>
              <a:t>공책 사용법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8B1DFF1-5359-3E47-8EF2-51DC5BEE34C4}"/>
              </a:ext>
            </a:extLst>
          </p:cNvPr>
          <p:cNvSpPr/>
          <p:nvPr/>
        </p:nvSpPr>
        <p:spPr>
          <a:xfrm>
            <a:off x="443224" y="1125714"/>
            <a:ext cx="3600000" cy="129242"/>
          </a:xfrm>
          <a:prstGeom prst="rect">
            <a:avLst/>
          </a:prstGeom>
          <a:solidFill>
            <a:srgbClr val="A8D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모서리가 둥근 직사각형 13">
            <a:extLst>
              <a:ext uri="{FF2B5EF4-FFF2-40B4-BE49-F238E27FC236}">
                <a16:creationId xmlns:a16="http://schemas.microsoft.com/office/drawing/2014/main" id="{7EE94912-5366-CD4A-B103-04AFF50669D9}"/>
              </a:ext>
            </a:extLst>
          </p:cNvPr>
          <p:cNvSpPr/>
          <p:nvPr/>
        </p:nvSpPr>
        <p:spPr>
          <a:xfrm>
            <a:off x="4904613" y="4384110"/>
            <a:ext cx="6812280" cy="2063873"/>
          </a:xfrm>
          <a:prstGeom prst="roundRect">
            <a:avLst>
              <a:gd name="adj" fmla="val 6731"/>
            </a:avLst>
          </a:prstGeom>
          <a:noFill/>
          <a:ln w="38100">
            <a:solidFill>
              <a:srgbClr val="FF332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ore-KR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184081-FA0C-6740-9E95-C87D6AA91C41}"/>
              </a:ext>
            </a:extLst>
          </p:cNvPr>
          <p:cNvSpPr txBox="1"/>
          <p:nvPr/>
        </p:nvSpPr>
        <p:spPr>
          <a:xfrm>
            <a:off x="6739578" y="4438702"/>
            <a:ext cx="370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FF332A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숙제를 미리 하지 못했다</a:t>
            </a:r>
            <a:r>
              <a:rPr lang="en-US" altLang="ko-KR" sz="2000" dirty="0">
                <a:solidFill>
                  <a:srgbClr val="FF332A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.</a:t>
            </a:r>
            <a:r>
              <a:rPr lang="ko-KR" altLang="en-US" sz="2000" dirty="0">
                <a:solidFill>
                  <a:srgbClr val="FF332A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 다음부턴 꼭 미리 해야지</a:t>
            </a:r>
            <a:r>
              <a:rPr lang="en-US" altLang="ko-KR" sz="2000" dirty="0">
                <a:solidFill>
                  <a:srgbClr val="FF332A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!</a:t>
            </a:r>
            <a:endParaRPr lang="ko-Kore-KR" dirty="0">
              <a:solidFill>
                <a:srgbClr val="FF332A"/>
              </a:solidFill>
              <a:latin typeface="Nanum NeuRisNeuRisCe" panose="02000503000000000000" pitchFamily="2" charset="-127"/>
              <a:ea typeface="Nanum NeuRisNeuRisCe" panose="02000503000000000000" pitchFamily="2" charset="-127"/>
            </a:endParaRPr>
          </a:p>
        </p:txBody>
      </p:sp>
      <p:sp>
        <p:nvSpPr>
          <p:cNvPr id="25" name="모서리가 둥근 사각형 설명선[R] 24">
            <a:extLst>
              <a:ext uri="{FF2B5EF4-FFF2-40B4-BE49-F238E27FC236}">
                <a16:creationId xmlns:a16="http://schemas.microsoft.com/office/drawing/2014/main" id="{9383AFBB-BBA6-8F4F-9985-CCE452AA86F2}"/>
              </a:ext>
            </a:extLst>
          </p:cNvPr>
          <p:cNvSpPr/>
          <p:nvPr/>
        </p:nvSpPr>
        <p:spPr>
          <a:xfrm>
            <a:off x="443224" y="1615858"/>
            <a:ext cx="4103999" cy="2217106"/>
          </a:xfrm>
          <a:prstGeom prst="wedgeRoundRectCallout">
            <a:avLst>
              <a:gd name="adj1" fmla="val 8468"/>
              <a:gd name="adj2" fmla="val 69280"/>
              <a:gd name="adj3" fmla="val 16667"/>
            </a:avLst>
          </a:prstGeom>
          <a:solidFill>
            <a:srgbClr val="E6FFB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오늘 하루를 되돌아봐요</a:t>
            </a:r>
            <a:endParaRPr lang="en-US" altLang="ko-KR" sz="2800" dirty="0">
              <a:solidFill>
                <a:schemeClr val="tx1">
                  <a:lumMod val="75000"/>
                  <a:lumOff val="25000"/>
                </a:schemeClr>
              </a:solidFill>
              <a:latin typeface="NanumBarunpen" panose="020B0503000000000000" pitchFamily="34" charset="-127"/>
              <a:ea typeface="NanumBarunpen" panose="020B0503000000000000" pitchFamily="34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FF6872-2B07-E244-90D7-C658CC232B67}"/>
              </a:ext>
            </a:extLst>
          </p:cNvPr>
          <p:cNvSpPr txBox="1"/>
          <p:nvPr/>
        </p:nvSpPr>
        <p:spPr>
          <a:xfrm>
            <a:off x="6739577" y="4957317"/>
            <a:ext cx="4861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FF332A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체육시간에 배드민턴을 했다</a:t>
            </a:r>
            <a:r>
              <a:rPr lang="en-US" altLang="ko-KR" sz="2000" dirty="0">
                <a:solidFill>
                  <a:srgbClr val="FF332A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.</a:t>
            </a:r>
            <a:r>
              <a:rPr lang="ko-KR" altLang="en-US" sz="2000" dirty="0">
                <a:solidFill>
                  <a:srgbClr val="FF332A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 </a:t>
            </a:r>
            <a:r>
              <a:rPr lang="ko-KR" altLang="en-US" sz="2000" dirty="0" err="1">
                <a:solidFill>
                  <a:srgbClr val="FF332A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재밌는</a:t>
            </a:r>
            <a:r>
              <a:rPr lang="ko-KR" altLang="en-US" sz="2000" dirty="0">
                <a:solidFill>
                  <a:srgbClr val="FF332A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 수업을 준비해주신 선생님 고마워요</a:t>
            </a:r>
            <a:r>
              <a:rPr lang="en-US" altLang="ko-KR" sz="2000" dirty="0">
                <a:solidFill>
                  <a:srgbClr val="FF332A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!</a:t>
            </a:r>
            <a:endParaRPr lang="ko-Kore-KR" dirty="0">
              <a:solidFill>
                <a:srgbClr val="FF332A"/>
              </a:solidFill>
              <a:latin typeface="Nanum NeuRisNeuRisCe" panose="02000503000000000000" pitchFamily="2" charset="-127"/>
              <a:ea typeface="Nanum NeuRisNeuRisCe" panose="02000503000000000000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A3080-B53C-9F45-B481-86E1B7088648}"/>
              </a:ext>
            </a:extLst>
          </p:cNvPr>
          <p:cNvSpPr txBox="1"/>
          <p:nvPr/>
        </p:nvSpPr>
        <p:spPr>
          <a:xfrm>
            <a:off x="7145196" y="5667679"/>
            <a:ext cx="616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solidFill>
                  <a:srgbClr val="FF332A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나</a:t>
            </a:r>
            <a:endParaRPr lang="ko-Kore-KR" sz="3200" dirty="0">
              <a:solidFill>
                <a:srgbClr val="FF332A"/>
              </a:solidFill>
              <a:latin typeface="Nanum NeuRisNeuRisCe" panose="02000503000000000000" pitchFamily="2" charset="-127"/>
              <a:ea typeface="Nanum NeuRisNeuRisCe" panose="02000503000000000000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EEFE63-5039-7A44-B044-475DDA2D9B9C}"/>
              </a:ext>
            </a:extLst>
          </p:cNvPr>
          <p:cNvSpPr txBox="1"/>
          <p:nvPr/>
        </p:nvSpPr>
        <p:spPr>
          <a:xfrm>
            <a:off x="8580699" y="5655855"/>
            <a:ext cx="1092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solidFill>
                  <a:srgbClr val="FF332A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선생님</a:t>
            </a:r>
            <a:endParaRPr lang="ko-Kore-KR" sz="3200" dirty="0">
              <a:solidFill>
                <a:srgbClr val="FF332A"/>
              </a:solidFill>
              <a:latin typeface="Nanum NeuRisNeuRisCe" panose="02000503000000000000" pitchFamily="2" charset="-127"/>
              <a:ea typeface="Nanum NeuRisNeuRisCe" panose="02000503000000000000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AE60C5-F720-B148-BFF4-CAB74A266769}"/>
              </a:ext>
            </a:extLst>
          </p:cNvPr>
          <p:cNvSpPr txBox="1"/>
          <p:nvPr/>
        </p:nvSpPr>
        <p:spPr>
          <a:xfrm>
            <a:off x="9996545" y="5655855"/>
            <a:ext cx="1397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FF332A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그런 줄도 모르고</a:t>
            </a:r>
            <a:r>
              <a:rPr lang="en-US" altLang="ko-KR" sz="2000" dirty="0">
                <a:solidFill>
                  <a:srgbClr val="FF332A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..</a:t>
            </a:r>
          </a:p>
          <a:p>
            <a:r>
              <a:rPr lang="ko-KR" altLang="en-US" sz="2000" dirty="0">
                <a:solidFill>
                  <a:srgbClr val="FF332A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엄마가 미안해</a:t>
            </a:r>
            <a:r>
              <a:rPr lang="en-US" altLang="ko-KR" sz="2000" dirty="0">
                <a:solidFill>
                  <a:srgbClr val="FF332A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~</a:t>
            </a:r>
            <a:endParaRPr lang="ko-Kore-KR" dirty="0">
              <a:solidFill>
                <a:srgbClr val="FF332A"/>
              </a:solidFill>
              <a:latin typeface="Nanum NeuRisNeuRisCe" panose="02000503000000000000" pitchFamily="2" charset="-127"/>
              <a:ea typeface="Nanum NeuRisNeuRisCe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3928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4" grpId="0"/>
      <p:bldP spid="25" grpId="0" animBg="1"/>
      <p:bldP spid="12" grpId="0"/>
      <p:bldP spid="13" grpId="0"/>
      <p:bldP spid="16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7D9BCD1B-2BE6-43D2-B9A3-862A46353D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66" t="21184" r="35834" b="36874"/>
          <a:stretch/>
        </p:blipFill>
        <p:spPr>
          <a:xfrm>
            <a:off x="408347" y="445429"/>
            <a:ext cx="825004" cy="6513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2A0E10-B1D7-4385-814B-CBD7B1EBFD4D}"/>
              </a:ext>
            </a:extLst>
          </p:cNvPr>
          <p:cNvSpPr txBox="1"/>
          <p:nvPr/>
        </p:nvSpPr>
        <p:spPr>
          <a:xfrm>
            <a:off x="1273628" y="445430"/>
            <a:ext cx="45640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>
                <a:latin typeface="TmonMonsoriOTF Black" panose="02000A03000000000000" pitchFamily="2" charset="-128"/>
                <a:ea typeface="TmonMonsoriOTF Black" panose="02000A03000000000000" pitchFamily="2" charset="-128"/>
              </a:rPr>
              <a:t>공책 사용 준비하기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8B1DFF1-5359-3E47-8EF2-51DC5BEE34C4}"/>
              </a:ext>
            </a:extLst>
          </p:cNvPr>
          <p:cNvSpPr/>
          <p:nvPr/>
        </p:nvSpPr>
        <p:spPr>
          <a:xfrm>
            <a:off x="443224" y="1125714"/>
            <a:ext cx="5220000" cy="129242"/>
          </a:xfrm>
          <a:prstGeom prst="rect">
            <a:avLst/>
          </a:prstGeom>
          <a:solidFill>
            <a:srgbClr val="A8D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91041AF-604E-0443-988B-61EDDA56EF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333" t="26310" r="50833" b="22272"/>
          <a:stretch/>
        </p:blipFill>
        <p:spPr>
          <a:xfrm>
            <a:off x="4281023" y="1417631"/>
            <a:ext cx="3629953" cy="5316385"/>
          </a:xfrm>
          <a:prstGeom prst="rect">
            <a:avLst/>
          </a:prstGeom>
        </p:spPr>
      </p:pic>
      <p:sp>
        <p:nvSpPr>
          <p:cNvPr id="8" name="말풍선: 타원형 3">
            <a:extLst>
              <a:ext uri="{FF2B5EF4-FFF2-40B4-BE49-F238E27FC236}">
                <a16:creationId xmlns:a16="http://schemas.microsoft.com/office/drawing/2014/main" id="{F547EE09-1081-C248-B34B-FC58FB4BE7D4}"/>
              </a:ext>
            </a:extLst>
          </p:cNvPr>
          <p:cNvSpPr/>
          <p:nvPr/>
        </p:nvSpPr>
        <p:spPr>
          <a:xfrm>
            <a:off x="7213429" y="136429"/>
            <a:ext cx="2958896" cy="1978570"/>
          </a:xfrm>
          <a:prstGeom prst="wedgeEllipseCallout">
            <a:avLst>
              <a:gd name="adj1" fmla="val -43783"/>
              <a:gd name="adj2" fmla="val 64913"/>
            </a:avLst>
          </a:prstGeom>
          <a:solidFill>
            <a:srgbClr val="E6FFB4"/>
          </a:solidFill>
          <a:ln w="571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solidFill>
                  <a:sysClr val="windowText" lastClr="000000"/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1</a:t>
            </a:r>
            <a:r>
              <a:rPr lang="ko-KR" altLang="en-US" sz="3200" dirty="0">
                <a:solidFill>
                  <a:sysClr val="windowText" lastClr="000000"/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학기 시간표</a:t>
            </a:r>
            <a:endParaRPr lang="en-US" altLang="ko-KR" sz="3200" dirty="0">
              <a:solidFill>
                <a:sysClr val="windowText" lastClr="000000"/>
              </a:solidFill>
              <a:latin typeface="NanumBarunpen" panose="020B0503000000000000" pitchFamily="34" charset="-127"/>
              <a:ea typeface="NanumBarunpen" panose="020B0503000000000000" pitchFamily="34" charset="-127"/>
            </a:endParaRPr>
          </a:p>
          <a:p>
            <a:pPr algn="ctr"/>
            <a:r>
              <a:rPr lang="ko-KR" altLang="en-US" sz="3200" dirty="0">
                <a:solidFill>
                  <a:sysClr val="windowText" lastClr="000000"/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적어 놓기</a:t>
            </a:r>
            <a:endParaRPr lang="en-US" altLang="ko-KR" sz="3200" dirty="0">
              <a:solidFill>
                <a:sysClr val="windowText" lastClr="000000"/>
              </a:solidFill>
              <a:latin typeface="NanumBarunpen" panose="020B0503000000000000" pitchFamily="34" charset="-127"/>
              <a:ea typeface="NanumBarunpen" panose="020B0503000000000000" pitchFamily="34" charset="-127"/>
            </a:endParaRPr>
          </a:p>
        </p:txBody>
      </p:sp>
      <p:sp>
        <p:nvSpPr>
          <p:cNvPr id="9" name="말풍선: 타원형 3">
            <a:extLst>
              <a:ext uri="{FF2B5EF4-FFF2-40B4-BE49-F238E27FC236}">
                <a16:creationId xmlns:a16="http://schemas.microsoft.com/office/drawing/2014/main" id="{2A17D9AE-4A98-E84A-8E3D-DEE0158FE5A6}"/>
              </a:ext>
            </a:extLst>
          </p:cNvPr>
          <p:cNvSpPr/>
          <p:nvPr/>
        </p:nvSpPr>
        <p:spPr>
          <a:xfrm>
            <a:off x="8143951" y="3429000"/>
            <a:ext cx="3051650" cy="2355241"/>
          </a:xfrm>
          <a:prstGeom prst="wedgeEllipseCallout">
            <a:avLst>
              <a:gd name="adj1" fmla="val -63163"/>
              <a:gd name="adj2" fmla="val 52696"/>
            </a:avLst>
          </a:prstGeom>
          <a:solidFill>
            <a:srgbClr val="E6FFB4"/>
          </a:solidFill>
          <a:ln w="571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ysClr val="windowText" lastClr="000000"/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올해 꼭</a:t>
            </a:r>
            <a:r>
              <a:rPr lang="en-US" altLang="ko-KR" sz="3200" dirty="0">
                <a:solidFill>
                  <a:sysClr val="windowText" lastClr="000000"/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!</a:t>
            </a:r>
          </a:p>
          <a:p>
            <a:pPr algn="ctr"/>
            <a:r>
              <a:rPr lang="ko-KR" altLang="en-US" sz="3200" dirty="0">
                <a:solidFill>
                  <a:sysClr val="windowText" lastClr="000000"/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이루고 싶은</a:t>
            </a:r>
            <a:endParaRPr lang="en-US" altLang="ko-KR" sz="3200" dirty="0">
              <a:solidFill>
                <a:sysClr val="windowText" lastClr="000000"/>
              </a:solidFill>
              <a:latin typeface="NanumBarunpen" panose="020B0503000000000000" pitchFamily="34" charset="-127"/>
              <a:ea typeface="NanumBarunpen" panose="020B0503000000000000" pitchFamily="34" charset="-127"/>
            </a:endParaRPr>
          </a:p>
          <a:p>
            <a:pPr algn="ctr"/>
            <a:r>
              <a:rPr lang="ko-KR" altLang="en-US" sz="3200" dirty="0">
                <a:solidFill>
                  <a:sysClr val="windowText" lastClr="000000"/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일 </a:t>
            </a:r>
            <a:r>
              <a:rPr lang="ko-KR" altLang="en-US" sz="3200" dirty="0" err="1">
                <a:solidFill>
                  <a:sysClr val="windowText" lastClr="000000"/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적어보기</a:t>
            </a:r>
            <a:endParaRPr lang="en-US" altLang="ko-KR" sz="3200" dirty="0">
              <a:solidFill>
                <a:sysClr val="windowText" lastClr="000000"/>
              </a:solidFill>
              <a:latin typeface="NanumBarunpen" panose="020B0503000000000000" pitchFamily="34" charset="-127"/>
              <a:ea typeface="NanumBarunpen" panose="020B0503000000000000" pitchFamily="34" charset="-127"/>
            </a:endParaRPr>
          </a:p>
        </p:txBody>
      </p:sp>
      <p:sp>
        <p:nvSpPr>
          <p:cNvPr id="10" name="말풍선: 타원형 3">
            <a:extLst>
              <a:ext uri="{FF2B5EF4-FFF2-40B4-BE49-F238E27FC236}">
                <a16:creationId xmlns:a16="http://schemas.microsoft.com/office/drawing/2014/main" id="{FF3BAB6D-8DD4-1547-8049-B76E409D5ABD}"/>
              </a:ext>
            </a:extLst>
          </p:cNvPr>
          <p:cNvSpPr/>
          <p:nvPr/>
        </p:nvSpPr>
        <p:spPr>
          <a:xfrm>
            <a:off x="357940" y="2898202"/>
            <a:ext cx="3806596" cy="2355241"/>
          </a:xfrm>
          <a:prstGeom prst="wedgeEllipseCallout">
            <a:avLst>
              <a:gd name="adj1" fmla="val 60414"/>
              <a:gd name="adj2" fmla="val 55986"/>
            </a:avLst>
          </a:prstGeom>
          <a:solidFill>
            <a:srgbClr val="E6FFB4"/>
          </a:solidFill>
          <a:ln w="571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ysClr val="windowText" lastClr="000000"/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방과후수업이나</a:t>
            </a:r>
            <a:endParaRPr lang="en-US" altLang="ko-KR" sz="3200" dirty="0">
              <a:solidFill>
                <a:sysClr val="windowText" lastClr="000000"/>
              </a:solidFill>
              <a:latin typeface="NanumBarunpen" panose="020B0503000000000000" pitchFamily="34" charset="-127"/>
              <a:ea typeface="NanumBarunpen" panose="020B0503000000000000" pitchFamily="34" charset="-127"/>
            </a:endParaRPr>
          </a:p>
          <a:p>
            <a:pPr algn="ctr"/>
            <a:r>
              <a:rPr lang="ko-KR" altLang="en-US" sz="3200" dirty="0">
                <a:solidFill>
                  <a:sysClr val="windowText" lastClr="000000"/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학원</a:t>
            </a:r>
            <a:r>
              <a:rPr lang="en-US" altLang="ko-KR" sz="3200" dirty="0">
                <a:solidFill>
                  <a:sysClr val="windowText" lastClr="000000"/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/</a:t>
            </a:r>
            <a:r>
              <a:rPr lang="ko-KR" altLang="en-US" sz="3200" dirty="0">
                <a:solidFill>
                  <a:sysClr val="windowText" lastClr="000000"/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학습지 일정 적어 놓기</a:t>
            </a:r>
            <a:endParaRPr lang="en-US" altLang="ko-KR" sz="3200" dirty="0">
              <a:solidFill>
                <a:sysClr val="windowText" lastClr="000000"/>
              </a:solidFill>
              <a:latin typeface="NanumBarunpen" panose="020B0503000000000000" pitchFamily="34" charset="-127"/>
              <a:ea typeface="NanumBarunpen" panose="020B0503000000000000" pitchFamily="34" charset="-127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79155179-FE57-2C41-9D7B-96F3EF172CBC}"/>
              </a:ext>
            </a:extLst>
          </p:cNvPr>
          <p:cNvGrpSpPr/>
          <p:nvPr/>
        </p:nvGrpSpPr>
        <p:grpSpPr>
          <a:xfrm>
            <a:off x="-213700" y="5124923"/>
            <a:ext cx="12641189" cy="1865618"/>
            <a:chOff x="-213700" y="5124923"/>
            <a:chExt cx="12641189" cy="1865618"/>
          </a:xfrm>
        </p:grpSpPr>
        <p:pic>
          <p:nvPicPr>
            <p:cNvPr id="12" name="그림 11" descr="꽃이(가) 표시된 사진&#10;&#10;자동 생성된 설명">
              <a:extLst>
                <a:ext uri="{FF2B5EF4-FFF2-40B4-BE49-F238E27FC236}">
                  <a16:creationId xmlns:a16="http://schemas.microsoft.com/office/drawing/2014/main" id="{A8E4BB06-64AC-534D-A78F-AAE7CED81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3700" y="5812388"/>
              <a:ext cx="1125752" cy="1125752"/>
            </a:xfrm>
            <a:prstGeom prst="rect">
              <a:avLst/>
            </a:prstGeom>
          </p:spPr>
        </p:pic>
        <p:pic>
          <p:nvPicPr>
            <p:cNvPr id="13" name="그림 12" descr="표지판이(가) 표시된 사진&#10;&#10;자동 생성된 설명">
              <a:extLst>
                <a:ext uri="{FF2B5EF4-FFF2-40B4-BE49-F238E27FC236}">
                  <a16:creationId xmlns:a16="http://schemas.microsoft.com/office/drawing/2014/main" id="{3652FE3C-16C2-A94B-8D69-B0710BC0C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093" y="6137020"/>
              <a:ext cx="811204" cy="811204"/>
            </a:xfrm>
            <a:prstGeom prst="rect">
              <a:avLst/>
            </a:prstGeom>
          </p:spPr>
        </p:pic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FDE0E4F1-785A-8646-AF57-90E7A6791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01" y="6273344"/>
              <a:ext cx="717197" cy="717197"/>
            </a:xfrm>
            <a:prstGeom prst="rect">
              <a:avLst/>
            </a:prstGeom>
          </p:spPr>
        </p:pic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B300E760-857C-7344-9D8E-8BA3574D0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33852" y="5865940"/>
              <a:ext cx="1093637" cy="1093637"/>
            </a:xfrm>
            <a:prstGeom prst="rect">
              <a:avLst/>
            </a:prstGeom>
          </p:spPr>
        </p:pic>
        <p:pic>
          <p:nvPicPr>
            <p:cNvPr id="16" name="그림 15" descr="조류이(가) 표시된 사진&#10;&#10;자동 생성된 설명">
              <a:extLst>
                <a:ext uri="{FF2B5EF4-FFF2-40B4-BE49-F238E27FC236}">
                  <a16:creationId xmlns:a16="http://schemas.microsoft.com/office/drawing/2014/main" id="{D3A07DF3-00D3-9946-AB1F-8D2E385C7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5890" y="5124923"/>
              <a:ext cx="1815605" cy="1815605"/>
            </a:xfrm>
            <a:prstGeom prst="rect">
              <a:avLst/>
            </a:prstGeom>
          </p:spPr>
        </p:pic>
        <p:pic>
          <p:nvPicPr>
            <p:cNvPr id="17" name="그림 16" descr="표지판이(가) 표시된 사진&#10;&#10;자동 생성된 설명">
              <a:extLst>
                <a:ext uri="{FF2B5EF4-FFF2-40B4-BE49-F238E27FC236}">
                  <a16:creationId xmlns:a16="http://schemas.microsoft.com/office/drawing/2014/main" id="{DA1C8518-88F4-0B43-A23A-A5D854D65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3515" y="6373902"/>
              <a:ext cx="574322" cy="5743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043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185</Words>
  <Application>Microsoft Office PowerPoint</Application>
  <PresentationFormat>와이드스크린</PresentationFormat>
  <Paragraphs>61</Paragraphs>
  <Slides>10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6" baseType="lpstr">
      <vt:lpstr>NanumBarunpen</vt:lpstr>
      <vt:lpstr>TmonMonsoriOTF Black</vt:lpstr>
      <vt:lpstr>Nanum NeuRisNeuRisCe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지혜 강</dc:creator>
  <cp:lastModifiedBy>KIM HYEONJI</cp:lastModifiedBy>
  <cp:revision>13</cp:revision>
  <dcterms:created xsi:type="dcterms:W3CDTF">2020-02-01T13:28:17Z</dcterms:created>
  <dcterms:modified xsi:type="dcterms:W3CDTF">2020-02-17T07:36:14Z</dcterms:modified>
</cp:coreProperties>
</file>