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9"/>
  </p:notesMasterIdLst>
  <p:sldIdLst>
    <p:sldId id="339" r:id="rId2"/>
    <p:sldId id="345" r:id="rId3"/>
    <p:sldId id="322" r:id="rId4"/>
    <p:sldId id="353" r:id="rId5"/>
    <p:sldId id="355" r:id="rId6"/>
    <p:sldId id="363" r:id="rId7"/>
    <p:sldId id="364" r:id="rId8"/>
    <p:sldId id="365" r:id="rId9"/>
    <p:sldId id="366" r:id="rId10"/>
    <p:sldId id="371" r:id="rId11"/>
    <p:sldId id="375" r:id="rId12"/>
    <p:sldId id="377" r:id="rId13"/>
    <p:sldId id="380" r:id="rId14"/>
    <p:sldId id="381" r:id="rId15"/>
    <p:sldId id="382" r:id="rId16"/>
    <p:sldId id="387" r:id="rId17"/>
    <p:sldId id="268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7">
          <p15:clr>
            <a:srgbClr val="A4A3A4"/>
          </p15:clr>
        </p15:guide>
        <p15:guide id="3" pos="27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4FE"/>
    <a:srgbClr val="FFC000"/>
    <a:srgbClr val="FFFEF9"/>
    <a:srgbClr val="0070C0"/>
    <a:srgbClr val="6D7578"/>
    <a:srgbClr val="F48666"/>
    <a:srgbClr val="E49692"/>
    <a:srgbClr val="FFEFBD"/>
    <a:srgbClr val="F34FD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6" autoAdjust="0"/>
    <p:restoredTop sz="96370" autoAdjust="0"/>
  </p:normalViewPr>
  <p:slideViewPr>
    <p:cSldViewPr>
      <p:cViewPr>
        <p:scale>
          <a:sx n="71" d="100"/>
          <a:sy n="71" d="100"/>
        </p:scale>
        <p:origin x="816" y="306"/>
      </p:cViewPr>
      <p:guideLst>
        <p:guide orient="horz" pos="2160"/>
        <p:guide pos="3837"/>
        <p:guide pos="2729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988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94E129BD-09BD-4796-9ACF-D3A18F9337AE}" type="datetime1">
              <a:rPr lang="ko-KR" altLang="en-US"/>
              <a:pPr lvl="0">
                <a:defRPr lang="ko-KR" altLang="en-US"/>
              </a:pPr>
              <a:t>2019-02-11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13800B7-9BE0-40F3-837E-4386620749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10465D4B-6CD5-4EA9-A530-211B2C3CA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546ADC1-18A9-4448-AF25-68DBD0873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명함이(가) 표시된 사진&#10;&#10;자동 생성된 설명">
            <a:extLst>
              <a:ext uri="{FF2B5EF4-FFF2-40B4-BE49-F238E27FC236}">
                <a16:creationId xmlns:a16="http://schemas.microsoft.com/office/drawing/2014/main" id="{80D9C7A7-CE37-4F84-AEF5-1519CD52C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31F6056-15BC-4757-93CF-093A04420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BD0DE17-B279-484B-BE71-886C9EC0D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53A2AA9-95EB-4FDC-8B64-81ED0321A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3BF8BCD-E534-45F3-8ACB-3B76883C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6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2C327C7-60C4-4EAB-BD47-3BFF11F8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69D363-A3CF-44D9-B163-C4BF10E4A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D4242963-69A5-4B8B-BCDD-53ABEBE0B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7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텍스트이(가) 표시된 사진&#10;&#10;자동 생성된 설명">
            <a:extLst>
              <a:ext uri="{FF2B5EF4-FFF2-40B4-BE49-F238E27FC236}">
                <a16:creationId xmlns:a16="http://schemas.microsoft.com/office/drawing/2014/main" id="{7398A203-2FC0-40E4-A427-67846E430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8D8EAC1-CC41-4F2B-93C8-A2EA3B17A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377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7E24A4A-D2DC-466D-8589-30867F434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2D3CA2D-99F7-4C15-9098-6E98168BB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이(가) 표시된 사진&#10;&#10;자동 생성된 설명">
            <a:extLst>
              <a:ext uri="{FF2B5EF4-FFF2-40B4-BE49-F238E27FC236}">
                <a16:creationId xmlns:a16="http://schemas.microsoft.com/office/drawing/2014/main" id="{966D5156-67EF-41FC-AD72-5D96EF616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명함, 스크린샷이(가) 표시된 사진&#10;&#10;자동 생성된 설명">
            <a:extLst>
              <a:ext uri="{FF2B5EF4-FFF2-40B4-BE49-F238E27FC236}">
                <a16:creationId xmlns:a16="http://schemas.microsoft.com/office/drawing/2014/main" id="{0552BE20-7EBD-45D5-9657-D3BEEE426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760CA20-471F-41A8-ACC8-8EE69AD96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0</Words>
  <Application>Microsoft Office PowerPoint</Application>
  <PresentationFormat>와이드스크린</PresentationFormat>
  <Paragraphs>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LG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eunji ko</dc:creator>
  <cp:lastModifiedBy>INJI LEE</cp:lastModifiedBy>
  <cp:revision>598</cp:revision>
  <dcterms:created xsi:type="dcterms:W3CDTF">2017-01-16T09:40:47Z</dcterms:created>
  <dcterms:modified xsi:type="dcterms:W3CDTF">2019-02-11T12:06:56Z</dcterms:modified>
  <cp:version>0906.0100.01</cp:version>
</cp:coreProperties>
</file>