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53"/>
    <a:srgbClr val="FFE8A7"/>
    <a:srgbClr val="4CA3E5"/>
    <a:srgbClr val="FFC0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26" y="2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16" y="-29027"/>
            <a:ext cx="12197216" cy="698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4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D5F8-96C3-43A4-895D-5B944557A11D}" type="datetimeFigureOut">
              <a:rPr lang="ko-KR" altLang="en-US" smtClean="0"/>
              <a:t>2017-06-16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69F1-DDC5-4359-8238-D773FEC074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548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D5F8-96C3-43A4-895D-5B944557A11D}" type="datetimeFigureOut">
              <a:rPr lang="ko-KR" altLang="en-US" smtClean="0"/>
              <a:t>2017-06-16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69F1-DDC5-4359-8238-D773FEC074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94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12189356" cy="699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2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D5F8-96C3-43A4-895D-5B944557A11D}" type="datetimeFigureOut">
              <a:rPr lang="ko-KR" altLang="en-US" smtClean="0"/>
              <a:t>2017-06-16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69F1-DDC5-4359-8238-D773FEC074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859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D5F8-96C3-43A4-895D-5B944557A11D}" type="datetimeFigureOut">
              <a:rPr lang="ko-KR" altLang="en-US" smtClean="0"/>
              <a:t>2017-06-16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69F1-DDC5-4359-8238-D773FEC074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1130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D5F8-96C3-43A4-895D-5B944557A11D}" type="datetimeFigureOut">
              <a:rPr lang="ko-KR" altLang="en-US" smtClean="0"/>
              <a:t>2017-06-16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69F1-DDC5-4359-8238-D773FEC074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172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D5F8-96C3-43A4-895D-5B944557A11D}" type="datetimeFigureOut">
              <a:rPr lang="ko-KR" altLang="en-US" smtClean="0"/>
              <a:t>2017-06-16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69F1-DDC5-4359-8238-D773FEC074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085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D5F8-96C3-43A4-895D-5B944557A11D}" type="datetimeFigureOut">
              <a:rPr lang="ko-KR" altLang="en-US" smtClean="0"/>
              <a:t>2017-06-16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69F1-DDC5-4359-8238-D773FEC074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9206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D5F8-96C3-43A4-895D-5B944557A11D}" type="datetimeFigureOut">
              <a:rPr lang="ko-KR" altLang="en-US" smtClean="0"/>
              <a:t>2017-06-16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69F1-DDC5-4359-8238-D773FEC074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690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D5F8-96C3-43A4-895D-5B944557A11D}" type="datetimeFigureOut">
              <a:rPr lang="ko-KR" altLang="en-US" smtClean="0"/>
              <a:t>2017-06-16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69F1-DDC5-4359-8238-D773FEC074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258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ED5F8-96C3-43A4-895D-5B944557A11D}" type="datetimeFigureOut">
              <a:rPr lang="ko-KR" altLang="en-US" smtClean="0"/>
              <a:t>2017-06-16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C69F1-DDC5-4359-8238-D773FEC074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83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8964007" y="3052823"/>
            <a:ext cx="2653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latin typeface="+mn-ea"/>
              </a:rPr>
              <a:t>PPT</a:t>
            </a:r>
            <a:r>
              <a:rPr lang="ko-KR" altLang="en-US" sz="4000" b="1" dirty="0" smtClean="0">
                <a:latin typeface="+mn-ea"/>
              </a:rPr>
              <a:t>템플릿</a:t>
            </a:r>
            <a:endParaRPr lang="en-US" altLang="ko-KR" sz="4000" b="1" dirty="0" smtClean="0">
              <a:latin typeface="+mn-ea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7897914" y="3486145"/>
            <a:ext cx="165942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과</a:t>
            </a:r>
            <a:endParaRPr lang="ko-KR" altLang="en-US" sz="115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9137740" y="3948862"/>
            <a:ext cx="12105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8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학</a:t>
            </a:r>
            <a:endPara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9557366" y="4777022"/>
            <a:ext cx="1313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8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테</a:t>
            </a:r>
            <a:endParaRPr lang="ko-KR" altLang="en-US" sz="8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10363035" y="4018459"/>
            <a:ext cx="165942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마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474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16" y="-29029"/>
            <a:ext cx="12195780" cy="7010399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5826237" y="669024"/>
            <a:ext cx="3431063" cy="4774292"/>
            <a:chOff x="5826237" y="669024"/>
            <a:chExt cx="3431063" cy="4774292"/>
          </a:xfrm>
        </p:grpSpPr>
        <p:sp>
          <p:nvSpPr>
            <p:cNvPr id="39" name="TextBox 38"/>
            <p:cNvSpPr txBox="1"/>
            <p:nvPr/>
          </p:nvSpPr>
          <p:spPr>
            <a:xfrm>
              <a:off x="7670006" y="669024"/>
              <a:ext cx="15872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INDEX</a:t>
              </a:r>
              <a:endParaRPr lang="ko-KR" altLang="en-US" sz="32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26237" y="2407723"/>
              <a:ext cx="27831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1. </a:t>
              </a:r>
              <a:r>
                <a:rPr lang="ko-KR" altLang="en-US" sz="3200" dirty="0" err="1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참쌤스쿨</a:t>
              </a:r>
              <a:r>
                <a:rPr lang="ko-KR" altLang="en-US" sz="3200" dirty="0" err="1">
                  <a:latin typeface="HY견고딕" panose="02030600000101010101" pitchFamily="18" charset="-127"/>
                  <a:ea typeface="HY견고딕" panose="02030600000101010101" pitchFamily="18" charset="-127"/>
                </a:rPr>
                <a:t>은</a:t>
              </a:r>
              <a:endParaRPr lang="ko-KR" altLang="en-US" sz="32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827198" y="3270223"/>
              <a:ext cx="19623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2. </a:t>
              </a:r>
              <a:r>
                <a:rPr lang="ko-KR" altLang="en-US" sz="32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교사가</a:t>
              </a:r>
              <a:endParaRPr lang="ko-KR" altLang="en-US" sz="32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27198" y="4007398"/>
              <a:ext cx="19623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3. </a:t>
              </a:r>
              <a:r>
                <a:rPr lang="ko-KR" altLang="en-US" sz="32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최고의</a:t>
              </a:r>
              <a:endParaRPr lang="ko-KR" altLang="en-US" sz="32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27198" y="4858541"/>
              <a:ext cx="29370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4. </a:t>
              </a:r>
              <a:r>
                <a:rPr lang="ko-KR" altLang="en-US" sz="3200" dirty="0" err="1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콘텐츠이다</a:t>
              </a:r>
              <a:r>
                <a:rPr lang="en-US" altLang="ko-KR" sz="32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.</a:t>
              </a:r>
              <a:endParaRPr lang="ko-KR" altLang="en-US" sz="32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324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그림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49" y="3857718"/>
            <a:ext cx="7523116" cy="896190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49" y="4929767"/>
            <a:ext cx="7523116" cy="902286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49" y="1675949"/>
            <a:ext cx="7523116" cy="89619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084" y="2741902"/>
            <a:ext cx="7523116" cy="90228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14054" y="633576"/>
            <a:ext cx="3172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소제목을 입력하세요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7513" y="307494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01.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38150" y="1740709"/>
            <a:ext cx="3541307" cy="40535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PHOTO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73224" y="1831692"/>
            <a:ext cx="4509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>
                <a:latin typeface="+mn-ea"/>
              </a:rPr>
              <a:t>이곳에 설명을 입력하세요</a:t>
            </a:r>
            <a:r>
              <a:rPr lang="en-US" altLang="ko-KR" sz="2800" b="1" dirty="0" smtClean="0">
                <a:latin typeface="+mn-ea"/>
              </a:rPr>
              <a:t>.</a:t>
            </a:r>
            <a:endParaRPr lang="ko-KR" altLang="en-US" sz="2800" b="1" dirty="0">
              <a:latin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73224" y="2931435"/>
            <a:ext cx="4509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>
                <a:latin typeface="+mn-ea"/>
              </a:rPr>
              <a:t>이곳에 설명을 입력하세요</a:t>
            </a:r>
            <a:r>
              <a:rPr lang="en-US" altLang="ko-KR" sz="2800" b="1" dirty="0" smtClean="0">
                <a:latin typeface="+mn-ea"/>
              </a:rPr>
              <a:t>.</a:t>
            </a:r>
            <a:endParaRPr lang="ko-KR" altLang="en-US" sz="2800" b="1" dirty="0">
              <a:latin typeface="+mn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73224" y="4044203"/>
            <a:ext cx="4509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>
                <a:latin typeface="+mn-ea"/>
              </a:rPr>
              <a:t>이곳에 설명을 입력하세요</a:t>
            </a:r>
            <a:r>
              <a:rPr lang="en-US" altLang="ko-KR" sz="2800" b="1" dirty="0" smtClean="0">
                <a:latin typeface="+mn-ea"/>
              </a:rPr>
              <a:t>.</a:t>
            </a:r>
            <a:endParaRPr lang="ko-KR" altLang="en-US" sz="2800" b="1" dirty="0">
              <a:latin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73224" y="5119300"/>
            <a:ext cx="4509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>
                <a:latin typeface="+mn-ea"/>
              </a:rPr>
              <a:t>이곳에 설명을 입력하세요</a:t>
            </a:r>
            <a:r>
              <a:rPr lang="en-US" altLang="ko-KR" sz="2800" b="1" dirty="0" smtClean="0">
                <a:latin typeface="+mn-ea"/>
              </a:rPr>
              <a:t>.</a:t>
            </a:r>
            <a:endParaRPr lang="ko-KR" altLang="en-US" sz="2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0846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35" y="1639918"/>
            <a:ext cx="3554276" cy="45297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14054" y="633576"/>
            <a:ext cx="3172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소제목을 입력하세요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7513" y="307494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02.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4854" y="1710104"/>
            <a:ext cx="2417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주제를 입력하세요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6" t="30162" r="34981" b="32347"/>
          <a:stretch/>
        </p:blipFill>
        <p:spPr>
          <a:xfrm>
            <a:off x="438150" y="2791022"/>
            <a:ext cx="315421" cy="4043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5860" y="2884526"/>
            <a:ext cx="293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이곳에 설명을 입력하세요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6" t="30162" r="34981" b="32347"/>
          <a:stretch/>
        </p:blipFill>
        <p:spPr>
          <a:xfrm>
            <a:off x="432640" y="3553226"/>
            <a:ext cx="315421" cy="40438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90350" y="3646730"/>
            <a:ext cx="293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이곳에 설명을 입력하세요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97832" y="3996746"/>
            <a:ext cx="293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이곳에 설명을 입력하세요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6" t="30162" r="34981" b="32347"/>
          <a:stretch/>
        </p:blipFill>
        <p:spPr>
          <a:xfrm>
            <a:off x="432640" y="4563404"/>
            <a:ext cx="315421" cy="40438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90350" y="4656908"/>
            <a:ext cx="293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이곳에 설명을 입력하세요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97832" y="5006924"/>
            <a:ext cx="293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이곳에 설명을 입력하세요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862" y="1639918"/>
            <a:ext cx="3554276" cy="4529721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4927849" y="1710104"/>
            <a:ext cx="2417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주제를 입력하세요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6" t="30162" r="34981" b="32347"/>
          <a:stretch/>
        </p:blipFill>
        <p:spPr>
          <a:xfrm>
            <a:off x="4581145" y="2791022"/>
            <a:ext cx="315421" cy="404386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738855" y="2884526"/>
            <a:ext cx="293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이곳에 설명을 입력하세요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6" t="30162" r="34981" b="32347"/>
          <a:stretch/>
        </p:blipFill>
        <p:spPr>
          <a:xfrm>
            <a:off x="4575635" y="3553226"/>
            <a:ext cx="315421" cy="404386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733345" y="3646730"/>
            <a:ext cx="293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이곳에 설명을 입력하세요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4740827" y="3996746"/>
            <a:ext cx="293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이곳에 설명을 입력하세요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6" t="30162" r="34981" b="32347"/>
          <a:stretch/>
        </p:blipFill>
        <p:spPr>
          <a:xfrm>
            <a:off x="4575635" y="4563404"/>
            <a:ext cx="315421" cy="404386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4733345" y="4656908"/>
            <a:ext cx="293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이곳에 설명을 입력하세요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4740827" y="5006924"/>
            <a:ext cx="293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이곳에 설명을 입력하세요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pic>
        <p:nvPicPr>
          <p:cNvPr id="59" name="그림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822" y="1639918"/>
            <a:ext cx="3554276" cy="4529721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9046541" y="1710104"/>
            <a:ext cx="2417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주제를 입력하세요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61" name="그림 6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6" t="30162" r="34981" b="32347"/>
          <a:stretch/>
        </p:blipFill>
        <p:spPr>
          <a:xfrm>
            <a:off x="8699837" y="2791022"/>
            <a:ext cx="315421" cy="404386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8857547" y="2884526"/>
            <a:ext cx="293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이곳에 설명을 입력하세요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pic>
        <p:nvPicPr>
          <p:cNvPr id="63" name="그림 6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6" t="30162" r="34981" b="32347"/>
          <a:stretch/>
        </p:blipFill>
        <p:spPr>
          <a:xfrm>
            <a:off x="8694327" y="3553226"/>
            <a:ext cx="315421" cy="404386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8852037" y="3646730"/>
            <a:ext cx="293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이곳에 설명을 입력하세요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8859519" y="3996746"/>
            <a:ext cx="293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이곳에 설명을 입력하세요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pic>
        <p:nvPicPr>
          <p:cNvPr id="66" name="그림 6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6" t="30162" r="34981" b="32347"/>
          <a:stretch/>
        </p:blipFill>
        <p:spPr>
          <a:xfrm>
            <a:off x="8694327" y="4563404"/>
            <a:ext cx="315421" cy="40438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8852037" y="4656908"/>
            <a:ext cx="293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이곳에 설명을 입력하세요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8859519" y="5006924"/>
            <a:ext cx="293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이곳에 설명을 입력하세요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66505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06" y="1464865"/>
            <a:ext cx="11466788" cy="46746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14054" y="633576"/>
            <a:ext cx="3172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소제목을 입력하세요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7513" y="307494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03.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44954" y="1790947"/>
            <a:ext cx="4841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>
                <a:latin typeface="+mn-ea"/>
              </a:rPr>
              <a:t>이곳에 텍스트를 입력하세요</a:t>
            </a:r>
            <a:r>
              <a:rPr lang="en-US" altLang="ko-KR" sz="2800" b="1" dirty="0" smtClean="0">
                <a:latin typeface="+mn-ea"/>
              </a:rPr>
              <a:t>.</a:t>
            </a:r>
            <a:endParaRPr lang="ko-KR" altLang="en-US" sz="2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0605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5"/>
            <a:ext cx="12192000" cy="69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4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5"/>
            <a:ext cx="12192000" cy="69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9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125</Words>
  <Application>Microsoft Office PowerPoint</Application>
  <PresentationFormat>와이드스크린</PresentationFormat>
  <Paragraphs>40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1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46</cp:revision>
  <dcterms:created xsi:type="dcterms:W3CDTF">2017-06-14T04:53:31Z</dcterms:created>
  <dcterms:modified xsi:type="dcterms:W3CDTF">2017-06-16T09:05:27Z</dcterms:modified>
</cp:coreProperties>
</file>