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레시피코리아 Medium" panose="02020603020101020101" pitchFamily="18" charset="-127"/>
      <p:regular r:id="rId10"/>
    </p:embeddedFont>
    <p:embeddedFont>
      <p:font typeface="맑은 고딕" panose="020B0503020000020004" pitchFamily="50" charset="-127"/>
      <p:regular r:id="rId11"/>
      <p:bold r:id="rId12"/>
    </p:embeddedFont>
    <p:embeddedFont>
      <p:font typeface="UhBee MiMi" panose="03000600000000000000" pitchFamily="66" charset="-127"/>
      <p:regular r:id="rId13"/>
      <p:bold r:id="rId1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D9D7"/>
    <a:srgbClr val="F3E1E1"/>
    <a:srgbClr val="FFE0AC"/>
    <a:srgbClr val="FFACB7"/>
    <a:srgbClr val="FF9999"/>
    <a:srgbClr val="7DB5B4"/>
    <a:srgbClr val="FFFFFF"/>
    <a:srgbClr val="BAE5E5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0" d="100"/>
          <a:sy n="90" d="100"/>
        </p:scale>
        <p:origin x="139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48CEF-C768-4711-85B2-8FDEDC1700CF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86B0A-B48E-4326-A7DC-AEF9EAC339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775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BD674006-185C-4255-86CB-E0BE42B705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857" y="6519446"/>
            <a:ext cx="416507" cy="277853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077D3268-E07A-4CC3-8AD5-5A37A2CC6BD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17" y="6461688"/>
            <a:ext cx="393368" cy="393368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032" y="6461688"/>
            <a:ext cx="2414225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8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7CAE-7A54-4CDB-A40F-3C6AD9208613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1BF7-DC75-4A72-A722-799638BCC6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110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7CAE-7A54-4CDB-A40F-3C6AD9208613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1BF7-DC75-4A72-A722-799638BCC6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05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7CAE-7A54-4CDB-A40F-3C6AD9208613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1BF7-DC75-4A72-A722-799638BCC6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811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7CAE-7A54-4CDB-A40F-3C6AD9208613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1BF7-DC75-4A72-A722-799638BCC6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968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7CAE-7A54-4CDB-A40F-3C6AD9208613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1BF7-DC75-4A72-A722-799638BCC6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3224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7CAE-7A54-4CDB-A40F-3C6AD9208613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1BF7-DC75-4A72-A722-799638BCC6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308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7CAE-7A54-4CDB-A40F-3C6AD9208613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1BF7-DC75-4A72-A722-799638BCC6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805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7CAE-7A54-4CDB-A40F-3C6AD9208613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1BF7-DC75-4A72-A722-799638BCC6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12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7CAE-7A54-4CDB-A40F-3C6AD9208613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1BF7-DC75-4A72-A722-799638BCC6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86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7CAE-7A54-4CDB-A40F-3C6AD9208613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1BF7-DC75-4A72-A722-799638BCC6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35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07CAE-7A54-4CDB-A40F-3C6AD9208613}" type="datetimeFigureOut">
              <a:rPr lang="ko-KR" altLang="en-US" smtClean="0"/>
              <a:t>2020-05-27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1BF7-DC75-4A72-A722-799638BCC6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3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image" Target="../media/image9.emf"/><Relationship Id="rId3" Type="http://schemas.openxmlformats.org/officeDocument/2006/relationships/image" Target="../media/image5.emf"/><Relationship Id="rId7" Type="http://schemas.openxmlformats.org/officeDocument/2006/relationships/image" Target="../media/image16.emf"/><Relationship Id="rId12" Type="http://schemas.openxmlformats.org/officeDocument/2006/relationships/image" Target="../media/image21.png"/><Relationship Id="rId17" Type="http://schemas.openxmlformats.org/officeDocument/2006/relationships/image" Target="../media/image6.emf"/><Relationship Id="rId2" Type="http://schemas.openxmlformats.org/officeDocument/2006/relationships/image" Target="../media/image12.png"/><Relationship Id="rId16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11" Type="http://schemas.openxmlformats.org/officeDocument/2006/relationships/image" Target="../media/image20.emf"/><Relationship Id="rId5" Type="http://schemas.openxmlformats.org/officeDocument/2006/relationships/image" Target="../media/image14.emf"/><Relationship Id="rId15" Type="http://schemas.openxmlformats.org/officeDocument/2006/relationships/image" Target="../media/image23.emf"/><Relationship Id="rId10" Type="http://schemas.openxmlformats.org/officeDocument/2006/relationships/image" Target="../media/image19.emf"/><Relationship Id="rId4" Type="http://schemas.openxmlformats.org/officeDocument/2006/relationships/image" Target="../media/image13.emf"/><Relationship Id="rId9" Type="http://schemas.openxmlformats.org/officeDocument/2006/relationships/image" Target="../media/image18.emf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6"/>
          <a:stretch/>
        </p:blipFill>
        <p:spPr>
          <a:xfrm>
            <a:off x="0" y="12700"/>
            <a:ext cx="12193526" cy="67682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9187" y="800107"/>
            <a:ext cx="551411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solidFill>
                  <a:schemeClr val="bg2">
                    <a:lumMod val="25000"/>
                  </a:schemeClr>
                </a:solidFill>
                <a:latin typeface="레시피코리아 Medium" panose="02020603020101020101" pitchFamily="18" charset="-127"/>
                <a:ea typeface="레시피코리아 Medium" panose="02020603020101020101" pitchFamily="18" charset="-127"/>
              </a:rPr>
              <a:t>나의 다이어리</a:t>
            </a:r>
            <a:endParaRPr lang="en-US" altLang="ko-KR" sz="6000" dirty="0" smtClean="0">
              <a:solidFill>
                <a:schemeClr val="bg2">
                  <a:lumMod val="25000"/>
                </a:schemeClr>
              </a:solidFill>
              <a:latin typeface="레시피코리아 Medium" panose="02020603020101020101" pitchFamily="18" charset="-127"/>
              <a:ea typeface="레시피코리아 Medium" panose="02020603020101020101" pitchFamily="18" charset="-127"/>
            </a:endParaRPr>
          </a:p>
          <a:p>
            <a:r>
              <a:rPr lang="ko-KR" altLang="en-US" sz="5400" dirty="0" err="1">
                <a:solidFill>
                  <a:schemeClr val="bg2">
                    <a:lumMod val="25000"/>
                  </a:schemeClr>
                </a:solidFill>
                <a:latin typeface="레시피코리아 Medium" panose="02020603020101020101" pitchFamily="18" charset="-127"/>
                <a:ea typeface="레시피코리아 Medium" panose="02020603020101020101" pitchFamily="18" charset="-127"/>
              </a:rPr>
              <a:t>탬</a:t>
            </a:r>
            <a:r>
              <a:rPr lang="ko-KR" altLang="en-US" sz="5400" dirty="0" err="1" smtClean="0">
                <a:solidFill>
                  <a:schemeClr val="bg2">
                    <a:lumMod val="25000"/>
                  </a:schemeClr>
                </a:solidFill>
                <a:latin typeface="레시피코리아 Medium" panose="02020603020101020101" pitchFamily="18" charset="-127"/>
                <a:ea typeface="레시피코리아 Medium" panose="02020603020101020101" pitchFamily="18" charset="-127"/>
              </a:rPr>
              <a:t>플릿</a:t>
            </a:r>
            <a:endParaRPr lang="ko-KR" altLang="en-US" sz="5400" dirty="0">
              <a:solidFill>
                <a:schemeClr val="bg2">
                  <a:lumMod val="25000"/>
                </a:schemeClr>
              </a:solidFill>
              <a:latin typeface="레시피코리아 Medium" panose="02020603020101020101" pitchFamily="18" charset="-127"/>
              <a:ea typeface="레시피코리아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8255" y="5504873"/>
            <a:ext cx="447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err="1" smtClean="0">
                <a:solidFill>
                  <a:schemeClr val="bg2">
                    <a:lumMod val="25000"/>
                  </a:schemeClr>
                </a:solidFill>
                <a:latin typeface="UhBee MiMi" panose="03000600000000000000" pitchFamily="66" charset="-127"/>
                <a:ea typeface="UhBee MiMi" panose="03000600000000000000" pitchFamily="66" charset="-127"/>
              </a:rPr>
              <a:t>만든사람</a:t>
            </a:r>
            <a:r>
              <a:rPr lang="ko-KR" altLang="en-US" sz="3200" dirty="0" smtClean="0">
                <a:solidFill>
                  <a:schemeClr val="bg2">
                    <a:lumMod val="25000"/>
                  </a:schemeClr>
                </a:solidFill>
                <a:latin typeface="UhBee MiMi" panose="03000600000000000000" pitchFamily="66" charset="-127"/>
                <a:ea typeface="UhBee MiMi" panose="03000600000000000000" pitchFamily="66" charset="-127"/>
              </a:rPr>
              <a:t> </a:t>
            </a:r>
            <a:r>
              <a:rPr lang="en-US" altLang="ko-KR" sz="3200" dirty="0" smtClean="0">
                <a:solidFill>
                  <a:schemeClr val="bg2">
                    <a:lumMod val="25000"/>
                  </a:schemeClr>
                </a:solidFill>
                <a:latin typeface="UhBee MiMi" panose="03000600000000000000" pitchFamily="66" charset="-127"/>
                <a:ea typeface="UhBee MiMi" panose="03000600000000000000" pitchFamily="66" charset="-127"/>
              </a:rPr>
              <a:t>: </a:t>
            </a:r>
            <a:r>
              <a:rPr lang="ko-KR" altLang="en-US" sz="3200" dirty="0" err="1" smtClean="0">
                <a:solidFill>
                  <a:schemeClr val="bg2">
                    <a:lumMod val="25000"/>
                  </a:schemeClr>
                </a:solidFill>
                <a:latin typeface="UhBee MiMi" panose="03000600000000000000" pitchFamily="66" charset="-127"/>
                <a:ea typeface="UhBee MiMi" panose="03000600000000000000" pitchFamily="66" charset="-127"/>
              </a:rPr>
              <a:t>참쌤스쿨</a:t>
            </a:r>
            <a:r>
              <a:rPr lang="ko-KR" altLang="en-US" sz="3200" dirty="0" smtClean="0">
                <a:solidFill>
                  <a:schemeClr val="bg2">
                    <a:lumMod val="25000"/>
                  </a:schemeClr>
                </a:solidFill>
                <a:latin typeface="UhBee MiMi" panose="03000600000000000000" pitchFamily="66" charset="-127"/>
                <a:ea typeface="UhBee MiMi" panose="03000600000000000000" pitchFamily="66" charset="-127"/>
              </a:rPr>
              <a:t> </a:t>
            </a:r>
            <a:r>
              <a:rPr lang="en-US" altLang="ko-KR" sz="3200" dirty="0" smtClean="0">
                <a:solidFill>
                  <a:schemeClr val="bg2">
                    <a:lumMod val="25000"/>
                  </a:schemeClr>
                </a:solidFill>
                <a:latin typeface="UhBee MiMi" panose="03000600000000000000" pitchFamily="66" charset="-127"/>
                <a:ea typeface="UhBee MiMi" panose="03000600000000000000" pitchFamily="66" charset="-127"/>
              </a:rPr>
              <a:t>5</a:t>
            </a:r>
            <a:r>
              <a:rPr lang="ko-KR" altLang="en-US" sz="3200" dirty="0" smtClean="0">
                <a:solidFill>
                  <a:schemeClr val="bg2">
                    <a:lumMod val="25000"/>
                  </a:schemeClr>
                </a:solidFill>
                <a:latin typeface="UhBee MiMi" panose="03000600000000000000" pitchFamily="66" charset="-127"/>
                <a:ea typeface="UhBee MiMi" panose="03000600000000000000" pitchFamily="66" charset="-127"/>
              </a:rPr>
              <a:t>기 </a:t>
            </a:r>
            <a:r>
              <a:rPr lang="ko-KR" altLang="en-US" sz="3200" dirty="0" err="1" smtClean="0">
                <a:solidFill>
                  <a:schemeClr val="bg2">
                    <a:lumMod val="25000"/>
                  </a:schemeClr>
                </a:solidFill>
                <a:latin typeface="UhBee MiMi" panose="03000600000000000000" pitchFamily="66" charset="-127"/>
                <a:ea typeface="UhBee MiMi" panose="03000600000000000000" pitchFamily="66" charset="-127"/>
              </a:rPr>
              <a:t>김가람</a:t>
            </a:r>
            <a:endParaRPr lang="ko-KR" altLang="en-US" sz="3200" dirty="0">
              <a:solidFill>
                <a:schemeClr val="bg2">
                  <a:lumMod val="25000"/>
                </a:schemeClr>
              </a:solidFill>
              <a:latin typeface="UhBee MiMi" panose="03000600000000000000" pitchFamily="66" charset="-127"/>
              <a:ea typeface="UhBee MiMi" panose="03000600000000000000" pitchFamily="66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893502" y="800107"/>
            <a:ext cx="2529898" cy="20065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03200" dist="38100" dir="2154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580185">
            <a:off x="7720292" y="622087"/>
            <a:ext cx="653203" cy="356041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616175">
            <a:off x="4897577" y="1948449"/>
            <a:ext cx="383055" cy="485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306" y="1300648"/>
            <a:ext cx="10081351" cy="488670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8992" y="2074899"/>
            <a:ext cx="400519" cy="39066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8992" y="3395085"/>
            <a:ext cx="400519" cy="39066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8991" y="4558868"/>
            <a:ext cx="400519" cy="3906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13435" y="3284886"/>
            <a:ext cx="7620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폰트는 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‘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레시피 코리아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’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체와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, ‘</a:t>
            </a:r>
            <a:r>
              <a:rPr lang="ko-KR" altLang="en-US" sz="3200" dirty="0" err="1" smtClean="0">
                <a:latin typeface="UhBee MiMi" panose="03000600000000000000" pitchFamily="66" charset="-127"/>
                <a:ea typeface="UhBee MiMi" panose="03000600000000000000" pitchFamily="66" charset="-127"/>
              </a:rPr>
              <a:t>어비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 미미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’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체를 사용하였습니다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.</a:t>
            </a:r>
          </a:p>
          <a:p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(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무료 폰트입니다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.)</a:t>
            </a:r>
            <a:endParaRPr lang="ko-KR" altLang="en-US" sz="3200" dirty="0">
              <a:latin typeface="UhBee MiMi" panose="03000600000000000000" pitchFamily="66" charset="-127"/>
              <a:ea typeface="UhBee MiMi" panose="03000600000000000000" pitchFamily="66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3436" y="1999645"/>
            <a:ext cx="762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이 </a:t>
            </a:r>
            <a:r>
              <a:rPr lang="ko-KR" altLang="en-US" sz="3200" dirty="0" err="1" smtClean="0">
                <a:latin typeface="UhBee MiMi" panose="03000600000000000000" pitchFamily="66" charset="-127"/>
                <a:ea typeface="UhBee MiMi" panose="03000600000000000000" pitchFamily="66" charset="-127"/>
              </a:rPr>
              <a:t>피피티는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 교육용으로만 자유롭게 사용 가능합니다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.</a:t>
            </a:r>
            <a:endParaRPr lang="ko-KR" altLang="en-US" sz="3200" dirty="0">
              <a:latin typeface="UhBee MiMi" panose="03000600000000000000" pitchFamily="66" charset="-127"/>
              <a:ea typeface="UhBee MiMi" panose="03000600000000000000" pitchFamily="66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3435" y="4489897"/>
            <a:ext cx="7620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원하시는 스타일로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 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자유롭게 활용해주세요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.</a:t>
            </a:r>
          </a:p>
          <a:p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(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배경색 등 다 변경 가능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)</a:t>
            </a:r>
            <a:endParaRPr lang="ko-KR" altLang="en-US" sz="3200" dirty="0">
              <a:latin typeface="UhBee MiMi" panose="03000600000000000000" pitchFamily="66" charset="-127"/>
              <a:ea typeface="UhBee MiMi" panose="03000600000000000000" pitchFamily="66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4406" y="645508"/>
            <a:ext cx="2798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2">
                    <a:lumMod val="25000"/>
                  </a:schemeClr>
                </a:solidFill>
                <a:latin typeface="레시피코리아 Medium" panose="02020603020101020101" pitchFamily="18" charset="-127"/>
                <a:ea typeface="레시피코리아 Medium" panose="02020603020101020101" pitchFamily="18" charset="-127"/>
              </a:rPr>
              <a:t>목차</a:t>
            </a:r>
            <a:endParaRPr lang="ko-KR" altLang="en-US" sz="4400" dirty="0">
              <a:solidFill>
                <a:schemeClr val="bg2">
                  <a:lumMod val="25000"/>
                </a:schemeClr>
              </a:solidFill>
              <a:latin typeface="레시피코리아 Medium" panose="02020603020101020101" pitchFamily="18" charset="-127"/>
              <a:ea typeface="레시피코리아 Mediu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76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3526" cy="6857143"/>
          </a:xfrm>
          <a:prstGeom prst="rect">
            <a:avLst/>
          </a:prstGeom>
        </p:spPr>
      </p:pic>
      <p:sp>
        <p:nvSpPr>
          <p:cNvPr id="9" name="모서리가 둥근 직사각형 8"/>
          <p:cNvSpPr/>
          <p:nvPr/>
        </p:nvSpPr>
        <p:spPr>
          <a:xfrm>
            <a:off x="1398796" y="612337"/>
            <a:ext cx="4590473" cy="5634182"/>
          </a:xfrm>
          <a:prstGeom prst="roundRect">
            <a:avLst>
              <a:gd name="adj" fmla="val 12040"/>
            </a:avLst>
          </a:prstGeom>
          <a:solidFill>
            <a:srgbClr val="7DB5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6400800" y="1510879"/>
            <a:ext cx="4950691" cy="0"/>
          </a:xfrm>
          <a:prstGeom prst="line">
            <a:avLst/>
          </a:prstGeom>
          <a:ln w="28575">
            <a:solidFill>
              <a:srgbClr val="7DB5B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6400800" y="2406810"/>
            <a:ext cx="4950691" cy="0"/>
          </a:xfrm>
          <a:prstGeom prst="line">
            <a:avLst/>
          </a:prstGeom>
          <a:ln w="28575">
            <a:solidFill>
              <a:srgbClr val="7DB5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6400800" y="3154957"/>
            <a:ext cx="4950691" cy="0"/>
          </a:xfrm>
          <a:prstGeom prst="line">
            <a:avLst/>
          </a:prstGeom>
          <a:ln w="28575">
            <a:solidFill>
              <a:srgbClr val="7DB5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6400800" y="3903102"/>
            <a:ext cx="4950691" cy="0"/>
          </a:xfrm>
          <a:prstGeom prst="line">
            <a:avLst/>
          </a:prstGeom>
          <a:ln w="28575">
            <a:solidFill>
              <a:srgbClr val="7DB5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6400800" y="4660484"/>
            <a:ext cx="4950691" cy="0"/>
          </a:xfrm>
          <a:prstGeom prst="line">
            <a:avLst/>
          </a:prstGeom>
          <a:ln w="28575">
            <a:solidFill>
              <a:srgbClr val="7DB5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6400800" y="5445575"/>
            <a:ext cx="4950691" cy="0"/>
          </a:xfrm>
          <a:prstGeom prst="line">
            <a:avLst/>
          </a:prstGeom>
          <a:ln w="28575">
            <a:solidFill>
              <a:srgbClr val="7DB5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알라딘US: 살아 있다는 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025" y="986157"/>
            <a:ext cx="3725740" cy="486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8869" y="230169"/>
            <a:ext cx="752194" cy="113293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534334" y="855481"/>
            <a:ext cx="49279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2">
                    <a:lumMod val="25000"/>
                  </a:schemeClr>
                </a:solidFill>
                <a:latin typeface="레시피코리아 Medium" panose="02020603020101020101" pitchFamily="18" charset="-127"/>
                <a:ea typeface="레시피코리아 Medium" panose="02020603020101020101" pitchFamily="18" charset="-127"/>
              </a:rPr>
              <a:t>오늘의 그림책은</a:t>
            </a:r>
            <a:r>
              <a:rPr lang="en-US" altLang="ko-KR" sz="4400" dirty="0" smtClean="0">
                <a:solidFill>
                  <a:schemeClr val="bg2">
                    <a:lumMod val="25000"/>
                  </a:schemeClr>
                </a:solidFill>
                <a:latin typeface="레시피코리아 Medium" panose="02020603020101020101" pitchFamily="18" charset="-127"/>
                <a:ea typeface="레시피코리아 Medium" panose="02020603020101020101" pitchFamily="18" charset="-127"/>
              </a:rPr>
              <a:t>?</a:t>
            </a:r>
            <a:endParaRPr lang="ko-KR" altLang="en-US" sz="4400" dirty="0">
              <a:solidFill>
                <a:schemeClr val="bg2">
                  <a:lumMod val="25000"/>
                </a:schemeClr>
              </a:solidFill>
              <a:latin typeface="레시피코리아 Medium" panose="02020603020101020101" pitchFamily="18" charset="-127"/>
              <a:ea typeface="레시피코리아 Medium" panose="02020603020101020101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23498" y="1815977"/>
            <a:ext cx="4835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이런 식으로 활용해주시면 좋을 것 같아요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.</a:t>
            </a:r>
            <a:endParaRPr lang="ko-KR" altLang="en-US" sz="3200" dirty="0">
              <a:latin typeface="UhBee MiMi" panose="03000600000000000000" pitchFamily="66" charset="-127"/>
              <a:ea typeface="UhBee MiMi" panose="03000600000000000000" pitchFamily="66" charset="-127"/>
            </a:endParaRPr>
          </a:p>
        </p:txBody>
      </p:sp>
      <p:cxnSp>
        <p:nvCxnSpPr>
          <p:cNvPr id="26" name="직선 연결선 25"/>
          <p:cNvCxnSpPr/>
          <p:nvPr/>
        </p:nvCxnSpPr>
        <p:spPr>
          <a:xfrm>
            <a:off x="6400800" y="6156775"/>
            <a:ext cx="4950691" cy="0"/>
          </a:xfrm>
          <a:prstGeom prst="line">
            <a:avLst/>
          </a:prstGeom>
          <a:ln w="28575">
            <a:solidFill>
              <a:srgbClr val="7DB5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68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2" cy="68580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238" y="1310231"/>
            <a:ext cx="2634330" cy="72728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525" y="2623491"/>
            <a:ext cx="2627267" cy="727287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525" y="3970364"/>
            <a:ext cx="2627267" cy="727287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3922" y="1829130"/>
            <a:ext cx="742425" cy="1132933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57015" y="2023860"/>
            <a:ext cx="742425" cy="1123167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5417" y="2220722"/>
            <a:ext cx="742425" cy="1132933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05110" y="915933"/>
            <a:ext cx="1816988" cy="859467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65649" y="2165487"/>
            <a:ext cx="1816988" cy="859467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05110" y="3722129"/>
            <a:ext cx="1816988" cy="85946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206999" y="5940675"/>
            <a:ext cx="6502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err="1" smtClean="0">
                <a:latin typeface="UhBee MiMi" panose="03000600000000000000" pitchFamily="66" charset="-127"/>
                <a:ea typeface="UhBee MiMi" panose="03000600000000000000" pitchFamily="66" charset="-127"/>
              </a:rPr>
              <a:t>클립아트는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 </a:t>
            </a:r>
            <a:r>
              <a:rPr lang="ko-KR" altLang="en-US" sz="3200" dirty="0" err="1" smtClean="0">
                <a:latin typeface="UhBee MiMi" panose="03000600000000000000" pitchFamily="66" charset="-127"/>
                <a:ea typeface="UhBee MiMi" panose="03000600000000000000" pitchFamily="66" charset="-127"/>
              </a:rPr>
              <a:t>피피티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 내에서 자유롭게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 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활용 가능합니다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.</a:t>
            </a:r>
          </a:p>
        </p:txBody>
      </p:sp>
      <p:pic>
        <p:nvPicPr>
          <p:cNvPr id="23" name="내용 개체 틀 3"/>
          <p:cNvPicPr>
            <a:picLocks noGrp="1" noChangeAspect="1"/>
          </p:cNvPicPr>
          <p:nvPr>
            <p:ph idx="1"/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002" y="3882850"/>
            <a:ext cx="1030553" cy="1111540"/>
          </a:xfr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46203" y="1113669"/>
            <a:ext cx="661570" cy="645297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67" y="3882850"/>
            <a:ext cx="999933" cy="1078515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0800000">
            <a:off x="7460741" y="1142432"/>
            <a:ext cx="348433" cy="4416691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0800000">
            <a:off x="8137002" y="1013548"/>
            <a:ext cx="380368" cy="482149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10800000">
            <a:off x="8745607" y="1113668"/>
            <a:ext cx="342449" cy="434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3526" cy="6857143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320800" y="584200"/>
            <a:ext cx="4787900" cy="622300"/>
          </a:xfrm>
          <a:prstGeom prst="rect">
            <a:avLst/>
          </a:prstGeom>
          <a:noFill/>
          <a:ln w="19050">
            <a:solidFill>
              <a:srgbClr val="7DB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6350000" y="584200"/>
            <a:ext cx="4787900" cy="622300"/>
          </a:xfrm>
          <a:prstGeom prst="rect">
            <a:avLst/>
          </a:prstGeom>
          <a:noFill/>
          <a:ln w="19050">
            <a:solidFill>
              <a:srgbClr val="7DB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320800" y="1332930"/>
            <a:ext cx="9817100" cy="622300"/>
          </a:xfrm>
          <a:prstGeom prst="rect">
            <a:avLst/>
          </a:prstGeom>
          <a:solidFill>
            <a:srgbClr val="7DB5B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320800" y="2119186"/>
            <a:ext cx="9817100" cy="4040314"/>
          </a:xfrm>
          <a:prstGeom prst="rect">
            <a:avLst/>
          </a:prstGeom>
          <a:noFill/>
          <a:ln w="19050">
            <a:solidFill>
              <a:srgbClr val="7DB5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376426" y="634430"/>
            <a:ext cx="2538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2020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년 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5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월 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28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일</a:t>
            </a:r>
            <a:endParaRPr lang="ko-KR" altLang="en-US" sz="3200" dirty="0">
              <a:latin typeface="UhBee MiMi" panose="03000600000000000000" pitchFamily="66" charset="-127"/>
              <a:ea typeface="UhBee MiMi" panose="03000600000000000000" pitchFamily="66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7950" y="1345635"/>
            <a:ext cx="707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제목 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: </a:t>
            </a:r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나의 다이어리 템플릿</a:t>
            </a:r>
            <a:endParaRPr lang="ko-KR" altLang="en-US" sz="3200" dirty="0">
              <a:latin typeface="UhBee MiMi" panose="03000600000000000000" pitchFamily="66" charset="-127"/>
              <a:ea typeface="UhBee MiMi" panose="03000600000000000000" pitchFamily="66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74713" y="634430"/>
            <a:ext cx="2538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만든 사람 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: </a:t>
            </a:r>
            <a:r>
              <a:rPr lang="ko-KR" altLang="en-US" sz="3200" dirty="0" err="1" smtClean="0">
                <a:latin typeface="UhBee MiMi" panose="03000600000000000000" pitchFamily="66" charset="-127"/>
                <a:ea typeface="UhBee MiMi" panose="03000600000000000000" pitchFamily="66" charset="-127"/>
              </a:rPr>
              <a:t>김가람</a:t>
            </a:r>
            <a:endParaRPr lang="ko-KR" altLang="en-US" sz="3200" dirty="0">
              <a:latin typeface="UhBee MiMi" panose="03000600000000000000" pitchFamily="66" charset="-127"/>
              <a:ea typeface="UhBee MiMi" panose="03000600000000000000" pitchFamily="66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66850" y="2258890"/>
            <a:ext cx="9480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잘 활용해 주시면 너무 기쁠 것 같아요</a:t>
            </a:r>
            <a:r>
              <a:rPr lang="en-US" altLang="ko-KR" sz="3200" dirty="0" smtClean="0">
                <a:latin typeface="UhBee MiMi" panose="03000600000000000000" pitchFamily="66" charset="-127"/>
                <a:ea typeface="UhBee MiMi" panose="03000600000000000000" pitchFamily="66" charset="-127"/>
              </a:rPr>
              <a:t>!</a:t>
            </a:r>
            <a:endParaRPr lang="ko-KR" altLang="en-US" sz="3200" dirty="0">
              <a:latin typeface="UhBee MiMi" panose="03000600000000000000" pitchFamily="66" charset="-127"/>
              <a:ea typeface="UhBee MiMi" panose="03000600000000000000" pitchFamily="66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508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3618201" y="1577495"/>
            <a:ext cx="5006398" cy="32257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203200" dist="38100" dir="2154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580185">
            <a:off x="8053621" y="1415714"/>
            <a:ext cx="1292619" cy="704567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304800" y="190500"/>
            <a:ext cx="11633200" cy="6477000"/>
          </a:xfrm>
          <a:prstGeom prst="roundRect">
            <a:avLst>
              <a:gd name="adj" fmla="val 10981"/>
            </a:avLst>
          </a:prstGeom>
          <a:noFill/>
          <a:ln w="57150">
            <a:solidFill>
              <a:srgbClr val="95D9D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008143" y="2370018"/>
            <a:ext cx="55141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>
                <a:solidFill>
                  <a:schemeClr val="bg2">
                    <a:lumMod val="25000"/>
                  </a:schemeClr>
                </a:solidFill>
                <a:latin typeface="레시피코리아 Medium" panose="02020603020101020101" pitchFamily="18" charset="-127"/>
                <a:ea typeface="레시피코리아 Medium" panose="02020603020101020101" pitchFamily="18" charset="-127"/>
              </a:rPr>
              <a:t>감사합니다</a:t>
            </a:r>
            <a:r>
              <a:rPr lang="en-US" altLang="ko-KR" sz="6000" dirty="0" smtClean="0">
                <a:solidFill>
                  <a:schemeClr val="bg2">
                    <a:lumMod val="25000"/>
                  </a:schemeClr>
                </a:solidFill>
                <a:latin typeface="레시피코리아 Medium" panose="02020603020101020101" pitchFamily="18" charset="-127"/>
                <a:ea typeface="레시피코리아 Medium" panose="02020603020101020101" pitchFamily="18" charset="-127"/>
              </a:rPr>
              <a:t>.</a:t>
            </a:r>
            <a:endParaRPr lang="ko-KR" altLang="en-US" sz="5400" dirty="0">
              <a:solidFill>
                <a:schemeClr val="bg2">
                  <a:lumMod val="25000"/>
                </a:schemeClr>
              </a:solidFill>
              <a:latin typeface="레시피코리아 Medium" panose="02020603020101020101" pitchFamily="18" charset="-127"/>
              <a:ea typeface="레시피코리아 Medium" panose="02020603020101020101" pitchFamily="18" charset="-127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785109">
            <a:off x="2973412" y="1289833"/>
            <a:ext cx="1292619" cy="704567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615" y="3608328"/>
            <a:ext cx="661570" cy="64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5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t="3137" r="2500" b="3506"/>
          <a:stretch/>
        </p:blipFill>
        <p:spPr>
          <a:xfrm>
            <a:off x="355600" y="215900"/>
            <a:ext cx="115316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0954" y="628073"/>
            <a:ext cx="4659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solidFill>
                  <a:schemeClr val="bg2">
                    <a:lumMod val="25000"/>
                  </a:schemeClr>
                </a:solidFill>
                <a:latin typeface="UhBee MiMi" panose="03000600000000000000" pitchFamily="66" charset="-127"/>
                <a:ea typeface="UhBee MiMi" panose="03000600000000000000" pitchFamily="66" charset="-127"/>
              </a:rPr>
              <a:t>이 색으로 쓰셔도 됩니다</a:t>
            </a:r>
            <a:r>
              <a:rPr lang="en-US" altLang="ko-KR" sz="3200" dirty="0" smtClean="0">
                <a:solidFill>
                  <a:schemeClr val="bg2">
                    <a:lumMod val="25000"/>
                  </a:schemeClr>
                </a:solidFill>
                <a:latin typeface="UhBee MiMi" panose="03000600000000000000" pitchFamily="66" charset="-127"/>
                <a:ea typeface="UhBee MiMi" panose="03000600000000000000" pitchFamily="66" charset="-127"/>
              </a:rPr>
              <a:t>.</a:t>
            </a:r>
            <a:endParaRPr lang="ko-KR" altLang="en-US" sz="3200" dirty="0">
              <a:solidFill>
                <a:schemeClr val="bg2">
                  <a:lumMod val="25000"/>
                </a:schemeClr>
              </a:solidFill>
              <a:latin typeface="UhBee MiMi" panose="03000600000000000000" pitchFamily="66" charset="-127"/>
              <a:ea typeface="UhBee MiMi" panose="03000600000000000000" pitchFamily="66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89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94</Words>
  <Application>Microsoft Office PowerPoint</Application>
  <PresentationFormat>와이드스크린</PresentationFormat>
  <Paragraphs>18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레시피코리아 Medium</vt:lpstr>
      <vt:lpstr>맑은 고딕</vt:lpstr>
      <vt:lpstr>Arial</vt:lpstr>
      <vt:lpstr>UhBee MiMi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</cp:revision>
  <dcterms:created xsi:type="dcterms:W3CDTF">2020-05-27T01:17:35Z</dcterms:created>
  <dcterms:modified xsi:type="dcterms:W3CDTF">2020-05-27T07:23:07Z</dcterms:modified>
</cp:coreProperties>
</file>