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43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1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presProps" Target="presProps.xml"  /><Relationship Id="rId7" Type="http://schemas.openxmlformats.org/officeDocument/2006/relationships/viewProps" Target="viewProps.xml"  /><Relationship Id="rId8" Type="http://schemas.openxmlformats.org/officeDocument/2006/relationships/theme" Target="theme/theme1.xml"  /><Relationship Id="rId9" Type="http://schemas.openxmlformats.org/officeDocument/2006/relationships/tableStyles" Target="tableStyle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742949" y="2130425"/>
            <a:ext cx="8420098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899" y="3886200"/>
            <a:ext cx="6934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9906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2020-03-18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95299" y="274638"/>
            <a:ext cx="89153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321700" y="2214563"/>
            <a:ext cx="5262579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7181849" y="274638"/>
            <a:ext cx="222884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299" y="274638"/>
            <a:ext cx="652144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2020-03-18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82504" y="4406900"/>
            <a:ext cx="84200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4" y="2906713"/>
            <a:ext cx="84200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299" y="1600200"/>
            <a:ext cx="43751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49" y="1600200"/>
            <a:ext cx="43751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2020-03-18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2020-03-18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94030" y="1643063"/>
            <a:ext cx="89153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299" y="160020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035549" y="160020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94030" y="398422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4279" y="3984220"/>
            <a:ext cx="437514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2020-03-18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941644" y="4800600"/>
            <a:ext cx="59435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4" y="612775"/>
            <a:ext cx="59435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4" y="5367338"/>
            <a:ext cx="59435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2020-03-18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95299" y="274638"/>
            <a:ext cx="89153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299" y="1600200"/>
            <a:ext cx="89153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299" y="6356350"/>
            <a:ext cx="23113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2020-03-18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49" y="6356350"/>
            <a:ext cx="31368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299" y="6356350"/>
            <a:ext cx="23113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0.png"  /><Relationship Id="rId4" Type="http://schemas.openxmlformats.org/officeDocument/2006/relationships/image" Target="../media/image11.png"  /><Relationship Id="rId5" Type="http://schemas.openxmlformats.org/officeDocument/2006/relationships/image" Target="../media/image1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Relationship Id="rId3" Type="http://schemas.openxmlformats.org/officeDocument/2006/relationships/image" Target="../media/image14.png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0">
            <a:off x="288036" y="216027"/>
            <a:ext cx="3600449" cy="3600449"/>
            <a:chOff x="396049" y="2340292"/>
            <a:chExt cx="3600449" cy="3600449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6" name=""/>
            <p:cNvSpPr txBox="1"/>
            <p:nvPr/>
          </p:nvSpPr>
          <p:spPr>
            <a:xfrm>
              <a:off x="1471788" y="3170589"/>
              <a:ext cx="1472848" cy="100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배스킨라빈스 B"/>
                  <a:ea typeface="배스킨라빈스 B"/>
                </a:rPr>
                <a:t>끈기</a:t>
              </a:r>
              <a:endParaRPr xmlns:mc="http://schemas.openxmlformats.org/markup-compatibility/2006" xmlns:hp="http://schemas.haansoft.com/office/presentation/8.0" kumimoji="0" lang="ko-KR" altLang="en-US" sz="6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배스킨라빈스 B"/>
                <a:ea typeface="배스킨라빈스 B"/>
              </a:endParaRPr>
            </a:p>
          </p:txBody>
        </p:sp>
      </p:grpSp>
      <p:grpSp>
        <p:nvGrpSpPr>
          <p:cNvPr id="7" name=""/>
          <p:cNvGrpSpPr/>
          <p:nvPr/>
        </p:nvGrpSpPr>
        <p:grpSpPr>
          <a:xfrm rot="0">
            <a:off x="4140517" y="216027"/>
            <a:ext cx="3600450" cy="3600450"/>
            <a:chOff x="396049" y="2340292"/>
            <a:chExt cx="3600450" cy="3600450"/>
          </a:xfrm>
        </p:grpSpPr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396049" y="2340292"/>
              <a:ext cx="3600450" cy="3600450"/>
            </a:xfrm>
            <a:prstGeom prst="rect">
              <a:avLst/>
            </a:prstGeom>
          </p:spPr>
        </p:pic>
        <p:sp>
          <p:nvSpPr>
            <p:cNvPr id="9" name=""/>
            <p:cNvSpPr txBox="1"/>
            <p:nvPr/>
          </p:nvSpPr>
          <p:spPr>
            <a:xfrm>
              <a:off x="1471787" y="3199164"/>
              <a:ext cx="1472848" cy="1004499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ko-KR" altLang="en-US" sz="6000" b="0" spc="-300">
                  <a:solidFill>
                    <a:schemeClr val="tx1"/>
                  </a:solidFill>
                  <a:latin typeface="배스킨라빈스 B"/>
                  <a:ea typeface="배스킨라빈스 B"/>
                </a:rPr>
                <a:t>자주</a:t>
              </a:r>
              <a:endParaRPr lang="ko-KR" altLang="en-US" sz="6000" b="0" spc="-300">
                <a:solidFill>
                  <a:schemeClr val="tx1"/>
                </a:solidFill>
                <a:latin typeface="배스킨라빈스 B"/>
                <a:ea typeface="배스킨라빈스 B"/>
              </a:endParaRPr>
            </a:p>
          </p:txBody>
        </p:sp>
      </p:grpSp>
      <p:grpSp>
        <p:nvGrpSpPr>
          <p:cNvPr id="10" name=""/>
          <p:cNvGrpSpPr/>
          <p:nvPr/>
        </p:nvGrpSpPr>
        <p:grpSpPr>
          <a:xfrm rot="10800000">
            <a:off x="2160270" y="2880360"/>
            <a:ext cx="3600449" cy="3600449"/>
            <a:chOff x="396049" y="2340292"/>
            <a:chExt cx="3600449" cy="3600449"/>
          </a:xfrm>
        </p:grpSpPr>
        <p:pic>
          <p:nvPicPr>
            <p:cNvPr id="11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12" name=""/>
            <p:cNvSpPr txBox="1"/>
            <p:nvPr/>
          </p:nvSpPr>
          <p:spPr>
            <a:xfrm>
              <a:off x="1471788" y="3170589"/>
              <a:ext cx="1472849" cy="100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6000">
                  <a:latin typeface="배스킨라빈스 B"/>
                  <a:ea typeface="배스킨라빈스 B"/>
                </a:rPr>
                <a:t>존중</a:t>
              </a:r>
              <a:endParaRPr lang="ko-KR" altLang="en-US" sz="6000">
                <a:latin typeface="배스킨라빈스 B"/>
                <a:ea typeface="배스킨라빈스 B"/>
              </a:endParaRPr>
            </a:p>
          </p:txBody>
        </p:sp>
      </p:grpSp>
      <p:grpSp>
        <p:nvGrpSpPr>
          <p:cNvPr id="13" name=""/>
          <p:cNvGrpSpPr/>
          <p:nvPr/>
        </p:nvGrpSpPr>
        <p:grpSpPr>
          <a:xfrm rot="10800000">
            <a:off x="5940742" y="2880360"/>
            <a:ext cx="3600449" cy="3600449"/>
            <a:chOff x="396049" y="2340292"/>
            <a:chExt cx="3600449" cy="3600449"/>
          </a:xfrm>
        </p:grpSpPr>
        <p:pic>
          <p:nvPicPr>
            <p:cNvPr id="14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15" name=""/>
            <p:cNvSpPr txBox="1"/>
            <p:nvPr/>
          </p:nvSpPr>
          <p:spPr>
            <a:xfrm>
              <a:off x="1471786" y="3193731"/>
              <a:ext cx="1472849" cy="985839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ko-KR" altLang="en-US" sz="5900" b="0" spc="-300">
                  <a:solidFill>
                    <a:schemeClr val="tx1"/>
                  </a:solidFill>
                  <a:latin typeface="배스킨라빈스 B"/>
                  <a:ea typeface="배스킨라빈스 B"/>
                </a:rPr>
                <a:t>감사</a:t>
              </a:r>
              <a:endParaRPr lang="ko-KR" altLang="en-US" sz="5900" b="0" spc="-300">
                <a:solidFill>
                  <a:schemeClr val="tx1"/>
                </a:solidFill>
                <a:latin typeface="배스킨라빈스 B"/>
                <a:ea typeface="배스킨라빈스 B"/>
              </a:endParaRPr>
            </a:p>
          </p:txBody>
        </p:sp>
      </p:grpSp>
      <p:sp>
        <p:nvSpPr>
          <p:cNvPr id="16" name="TextBox 10"/>
          <p:cNvSpPr txBox="1"/>
          <p:nvPr/>
        </p:nvSpPr>
        <p:spPr>
          <a:xfrm>
            <a:off x="4754509" y="6376687"/>
            <a:ext cx="5151491" cy="481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595959"/>
                </a:solidFill>
                <a:latin typeface="배스킨라빈스 B"/>
                <a:ea typeface="배스킨라빈스 B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1600" b="0" i="0" u="none" strike="noStrike" kern="1200" cap="none" spc="0" normalizeH="0" baseline="0" mc:Ignorable="hp" hp:hslEmbossed="0">
                <a:solidFill>
                  <a:srgbClr val="595959"/>
                </a:solidFill>
                <a:latin typeface="배스킨라빈스 B"/>
                <a:ea typeface="배스킨라빈스 B"/>
              </a:rPr>
              <a:t> 글씨체는 </a:t>
            </a:r>
            <a:r>
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595959"/>
                </a:solidFill>
                <a:latin typeface="배스킨라빈스 B"/>
                <a:ea typeface="배스킨라빈스 B"/>
              </a:rPr>
              <a:t>‘</a:t>
            </a:r>
            <a:r>
              <a:rPr xmlns:mc="http://schemas.openxmlformats.org/markup-compatibility/2006" xmlns:hp="http://schemas.haansoft.com/office/presentation/8.0" kumimoji="0" lang="ko-KR" altLang="en-US" sz="1600" b="0" i="0" u="none" strike="noStrike" kern="1200" cap="none" spc="0" normalizeH="0" baseline="0" mc:Ignorable="hp" hp:hslEmbossed="0">
                <a:solidFill>
                  <a:srgbClr val="595959"/>
                </a:solidFill>
                <a:latin typeface="배스킨라빈스 B"/>
                <a:ea typeface="배스킨라빈스 B"/>
              </a:rPr>
              <a:t>배스킨라빈스</a:t>
            </a:r>
            <a:r>
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595959"/>
                </a:solidFill>
                <a:latin typeface="배스킨라빈스 B"/>
                <a:ea typeface="배스킨라빈스 B"/>
              </a:rPr>
              <a:t>B’</a:t>
            </a:r>
            <a:endPara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<a:solidFill>
                <a:srgbClr val="595959"/>
              </a:solidFill>
              <a:latin typeface="배스킨라빈스 B"/>
              <a:ea typeface="배스킨라빈스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10800000">
            <a:off x="2160270" y="2880360"/>
            <a:ext cx="3600449" cy="3600449"/>
            <a:chOff x="396049" y="2340292"/>
            <a:chExt cx="3600449" cy="3600449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6" name=""/>
            <p:cNvSpPr txBox="1"/>
            <p:nvPr/>
          </p:nvSpPr>
          <p:spPr>
            <a:xfrm>
              <a:off x="1471788" y="3170589"/>
              <a:ext cx="1472848" cy="100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6000">
                  <a:latin typeface="배스킨라빈스 B"/>
                  <a:ea typeface="배스킨라빈스 B"/>
                </a:rPr>
                <a:t>협동</a:t>
              </a:r>
              <a:endParaRPr lang="ko-KR" altLang="en-US" sz="6000">
                <a:latin typeface="배스킨라빈스 B"/>
                <a:ea typeface="배스킨라빈스 B"/>
              </a:endParaRPr>
            </a:p>
          </p:txBody>
        </p:sp>
      </p:grpSp>
      <p:grpSp>
        <p:nvGrpSpPr>
          <p:cNvPr id="7" name=""/>
          <p:cNvGrpSpPr/>
          <p:nvPr/>
        </p:nvGrpSpPr>
        <p:grpSpPr>
          <a:xfrm rot="10800000">
            <a:off x="5940742" y="2880360"/>
            <a:ext cx="3600449" cy="3600449"/>
            <a:chOff x="396049" y="2340292"/>
            <a:chExt cx="3600449" cy="3600449"/>
          </a:xfrm>
        </p:grpSpPr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9" name=""/>
            <p:cNvSpPr txBox="1"/>
            <p:nvPr/>
          </p:nvSpPr>
          <p:spPr>
            <a:xfrm>
              <a:off x="1471788" y="3165156"/>
              <a:ext cx="1472848" cy="1004889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ko-KR" altLang="en-US" sz="6000" b="0" spc="-300">
                  <a:solidFill>
                    <a:schemeClr val="tx1"/>
                  </a:solidFill>
                  <a:latin typeface="배스킨라빈스 B"/>
                  <a:ea typeface="배스킨라빈스 B"/>
                </a:rPr>
                <a:t>경청</a:t>
              </a:r>
              <a:endParaRPr lang="ko-KR" altLang="en-US" sz="6000" b="0" spc="-300">
                <a:solidFill>
                  <a:schemeClr val="tx1"/>
                </a:solidFill>
                <a:latin typeface="배스킨라빈스 B"/>
                <a:ea typeface="배스킨라빈스 B"/>
              </a:endParaRPr>
            </a:p>
          </p:txBody>
        </p:sp>
      </p:grpSp>
      <p:grpSp>
        <p:nvGrpSpPr>
          <p:cNvPr id="10" name=""/>
          <p:cNvGrpSpPr/>
          <p:nvPr/>
        </p:nvGrpSpPr>
        <p:grpSpPr>
          <a:xfrm rot="0">
            <a:off x="288036" y="216027"/>
            <a:ext cx="3600449" cy="3600449"/>
            <a:chOff x="396049" y="2340292"/>
            <a:chExt cx="3600449" cy="3600449"/>
          </a:xfrm>
        </p:grpSpPr>
        <p:pic>
          <p:nvPicPr>
            <p:cNvPr id="11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12" name=""/>
            <p:cNvSpPr txBox="1"/>
            <p:nvPr/>
          </p:nvSpPr>
          <p:spPr>
            <a:xfrm>
              <a:off x="1433688" y="3256314"/>
              <a:ext cx="1472848" cy="98059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ko-KR" altLang="en-US" sz="5900" b="0" spc="-500">
                  <a:solidFill>
                    <a:schemeClr val="tx1"/>
                  </a:solidFill>
                  <a:latin typeface="배스킨라빈스 B"/>
                  <a:ea typeface="배스킨라빈스 B"/>
                </a:rPr>
                <a:t>배려</a:t>
              </a:r>
              <a:endParaRPr lang="ko-KR" altLang="en-US" sz="5900" b="0" spc="-500">
                <a:solidFill>
                  <a:schemeClr val="tx1"/>
                </a:solidFill>
                <a:latin typeface="배스킨라빈스 B"/>
                <a:ea typeface="배스킨라빈스 B"/>
              </a:endParaRPr>
            </a:p>
          </p:txBody>
        </p:sp>
      </p:grpSp>
      <p:grpSp>
        <p:nvGrpSpPr>
          <p:cNvPr id="13" name=""/>
          <p:cNvGrpSpPr/>
          <p:nvPr/>
        </p:nvGrpSpPr>
        <p:grpSpPr>
          <a:xfrm rot="0">
            <a:off x="4140517" y="216027"/>
            <a:ext cx="3600449" cy="3600449"/>
            <a:chOff x="396049" y="2340292"/>
            <a:chExt cx="3600449" cy="3600449"/>
          </a:xfrm>
        </p:grpSpPr>
        <p:pic>
          <p:nvPicPr>
            <p:cNvPr id="14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15" name=""/>
            <p:cNvSpPr txBox="1"/>
            <p:nvPr/>
          </p:nvSpPr>
          <p:spPr>
            <a:xfrm>
              <a:off x="1433688" y="3170589"/>
              <a:ext cx="1472848" cy="99964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 defTabSz="914400">
                <a:spcBef>
                  <a:spcPts val="0"/>
                </a:spcBef>
                <a:buNone/>
                <a:defRPr/>
              </a:pPr>
              <a:r>
                <a:rPr lang="ko-KR" altLang="en-US" sz="6000" b="0" spc="-200">
                  <a:solidFill>
                    <a:srgbClr val="000000"/>
                  </a:solidFill>
                  <a:latin typeface="배스킨라빈스 B"/>
                  <a:ea typeface="배스킨라빈스 B"/>
                </a:rPr>
                <a:t>성실</a:t>
              </a:r>
              <a:endParaRPr lang="ko-KR" altLang="en-US" sz="6000" b="0" spc="-200">
                <a:solidFill>
                  <a:srgbClr val="000000"/>
                </a:solidFill>
                <a:latin typeface="배스킨라빈스 B"/>
                <a:ea typeface="배스킨라빈스 B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0">
            <a:off x="288036" y="216027"/>
            <a:ext cx="3600449" cy="3600449"/>
            <a:chOff x="396049" y="2340292"/>
            <a:chExt cx="3600449" cy="3600449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6" name=""/>
            <p:cNvSpPr txBox="1"/>
            <p:nvPr/>
          </p:nvSpPr>
          <p:spPr>
            <a:xfrm>
              <a:off x="1471787" y="3170588"/>
              <a:ext cx="1472848" cy="1004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6000">
                  <a:latin typeface="배스킨라빈스 B"/>
                  <a:ea typeface="배스킨라빈스 B"/>
                </a:rPr>
                <a:t>공감</a:t>
              </a:r>
              <a:endParaRPr lang="ko-KR" altLang="en-US" sz="6000">
                <a:latin typeface="배스킨라빈스 B"/>
                <a:ea typeface="배스킨라빈스 B"/>
              </a:endParaRPr>
            </a:p>
          </p:txBody>
        </p:sp>
      </p:grpSp>
      <p:grpSp>
        <p:nvGrpSpPr>
          <p:cNvPr id="7" name=""/>
          <p:cNvGrpSpPr/>
          <p:nvPr/>
        </p:nvGrpSpPr>
        <p:grpSpPr>
          <a:xfrm rot="0">
            <a:off x="4140517" y="216027"/>
            <a:ext cx="3600449" cy="3600449"/>
            <a:chOff x="396049" y="2340292"/>
            <a:chExt cx="3600449" cy="3600449"/>
          </a:xfrm>
        </p:grpSpPr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9" name=""/>
            <p:cNvSpPr txBox="1"/>
            <p:nvPr/>
          </p:nvSpPr>
          <p:spPr>
            <a:xfrm>
              <a:off x="1433687" y="3199163"/>
              <a:ext cx="1472848" cy="1004652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 defTabSz="914400">
                <a:spcBef>
                  <a:spcPts val="0"/>
                </a:spcBef>
                <a:buNone/>
                <a:defRPr/>
              </a:pPr>
              <a:r>
                <a:rPr lang="ko-KR" altLang="en-US" sz="6000" b="0" spc="-300">
                  <a:solidFill>
                    <a:srgbClr val="000000"/>
                  </a:solidFill>
                  <a:latin typeface="배스킨라빈스 B"/>
                  <a:ea typeface="배스킨라빈스 B"/>
                </a:rPr>
                <a:t>질서</a:t>
              </a:r>
              <a:endParaRPr lang="ko-KR" altLang="en-US" sz="6000" b="0" spc="-300">
                <a:solidFill>
                  <a:srgbClr val="000000"/>
                </a:solidFill>
                <a:latin typeface="배스킨라빈스 B"/>
                <a:ea typeface="배스킨라빈스 B"/>
              </a:endParaRPr>
            </a:p>
          </p:txBody>
        </p:sp>
      </p:grpSp>
      <p:grpSp>
        <p:nvGrpSpPr>
          <p:cNvPr id="10" name=""/>
          <p:cNvGrpSpPr/>
          <p:nvPr/>
        </p:nvGrpSpPr>
        <p:grpSpPr>
          <a:xfrm rot="10800000">
            <a:off x="2160270" y="2880360"/>
            <a:ext cx="3600449" cy="3600449"/>
            <a:chOff x="396049" y="2340292"/>
            <a:chExt cx="3600449" cy="3600449"/>
          </a:xfrm>
        </p:grpSpPr>
        <p:pic>
          <p:nvPicPr>
            <p:cNvPr id="11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12" name=""/>
            <p:cNvSpPr txBox="1"/>
            <p:nvPr/>
          </p:nvSpPr>
          <p:spPr>
            <a:xfrm>
              <a:off x="1471788" y="3170589"/>
              <a:ext cx="1472849" cy="100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6000">
                  <a:latin typeface="배스킨라빈스 B"/>
                  <a:ea typeface="배스킨라빈스 B"/>
                </a:rPr>
                <a:t>용기</a:t>
              </a:r>
              <a:endParaRPr lang="ko-KR" altLang="en-US" sz="6000">
                <a:latin typeface="배스킨라빈스 B"/>
                <a:ea typeface="배스킨라빈스 B"/>
              </a:endParaRPr>
            </a:p>
          </p:txBody>
        </p:sp>
      </p:grpSp>
      <p:grpSp>
        <p:nvGrpSpPr>
          <p:cNvPr id="13" name=""/>
          <p:cNvGrpSpPr/>
          <p:nvPr/>
        </p:nvGrpSpPr>
        <p:grpSpPr>
          <a:xfrm rot="10800000">
            <a:off x="5940742" y="2880360"/>
            <a:ext cx="3600449" cy="3600449"/>
            <a:chOff x="396049" y="2340292"/>
            <a:chExt cx="3600449" cy="3600449"/>
          </a:xfrm>
        </p:grpSpPr>
        <p:pic>
          <p:nvPicPr>
            <p:cNvPr id="14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15" name=""/>
            <p:cNvSpPr txBox="1"/>
            <p:nvPr/>
          </p:nvSpPr>
          <p:spPr>
            <a:xfrm>
              <a:off x="1414636" y="3241356"/>
              <a:ext cx="1472850" cy="976314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 defTabSz="914400">
                <a:spcBef>
                  <a:spcPts val="0"/>
                </a:spcBef>
                <a:buNone/>
                <a:defRPr/>
              </a:pPr>
              <a:r>
                <a:rPr lang="ko-KR" altLang="en-US" sz="5800" b="0" spc="-400">
                  <a:solidFill>
                    <a:srgbClr val="000000"/>
                  </a:solidFill>
                  <a:latin typeface="배스킨라빈스 B"/>
                  <a:ea typeface="배스킨라빈스 B"/>
                </a:rPr>
                <a:t>예의</a:t>
              </a:r>
              <a:endParaRPr lang="ko-KR" altLang="en-US" sz="5800" b="0" spc="-400">
                <a:solidFill>
                  <a:srgbClr val="000000"/>
                </a:solidFill>
                <a:latin typeface="배스킨라빈스 B"/>
                <a:ea typeface="배스킨라빈스 B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"/>
          <p:cNvGrpSpPr/>
          <p:nvPr/>
        </p:nvGrpSpPr>
        <p:grpSpPr>
          <a:xfrm rot="0">
            <a:off x="288036" y="216027"/>
            <a:ext cx="3600449" cy="3600449"/>
            <a:chOff x="396049" y="2340292"/>
            <a:chExt cx="3600449" cy="3600449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6" name=""/>
            <p:cNvSpPr txBox="1"/>
            <p:nvPr/>
          </p:nvSpPr>
          <p:spPr>
            <a:xfrm>
              <a:off x="1433687" y="3218213"/>
              <a:ext cx="1472848" cy="98271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 defTabSz="914400">
                <a:spcBef>
                  <a:spcPts val="0"/>
                </a:spcBef>
                <a:buNone/>
                <a:defRPr/>
              </a:pPr>
              <a:r>
                <a:rPr lang="ko-KR" altLang="en-US" sz="5900" b="0" spc="-400">
                  <a:solidFill>
                    <a:srgbClr val="000000"/>
                  </a:solidFill>
                  <a:latin typeface="배스킨라빈스 B"/>
                  <a:ea typeface="배스킨라빈스 B"/>
                </a:rPr>
                <a:t>책임</a:t>
              </a:r>
              <a:endParaRPr lang="ko-KR" altLang="en-US" sz="5900" b="0" spc="-400">
                <a:solidFill>
                  <a:srgbClr val="000000"/>
                </a:solidFill>
                <a:latin typeface="배스킨라빈스 B"/>
                <a:ea typeface="배스킨라빈스 B"/>
              </a:endParaRPr>
            </a:p>
          </p:txBody>
        </p:sp>
      </p:grpSp>
      <p:grpSp>
        <p:nvGrpSpPr>
          <p:cNvPr id="7" name=""/>
          <p:cNvGrpSpPr/>
          <p:nvPr/>
        </p:nvGrpSpPr>
        <p:grpSpPr>
          <a:xfrm rot="0">
            <a:off x="4140517" y="216027"/>
            <a:ext cx="3600449" cy="3600449"/>
            <a:chOff x="396049" y="2340292"/>
            <a:chExt cx="3600449" cy="3600449"/>
          </a:xfrm>
        </p:grpSpPr>
        <p:pic>
          <p:nvPicPr>
            <p:cNvPr id="8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9" name=""/>
            <p:cNvSpPr txBox="1"/>
            <p:nvPr/>
          </p:nvSpPr>
          <p:spPr>
            <a:xfrm>
              <a:off x="1414638" y="3246788"/>
              <a:ext cx="1472848" cy="973191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 defTabSz="914400">
                <a:spcBef>
                  <a:spcPts val="0"/>
                </a:spcBef>
                <a:buNone/>
                <a:defRPr/>
              </a:pPr>
              <a:r>
                <a:rPr lang="ko-KR" altLang="en-US" sz="5800" b="0" spc="-400">
                  <a:solidFill>
                    <a:srgbClr val="000000"/>
                  </a:solidFill>
                  <a:latin typeface="배스킨라빈스 B"/>
                  <a:ea typeface="배스킨라빈스 B"/>
                </a:rPr>
                <a:t>추가</a:t>
              </a:r>
              <a:endParaRPr lang="ko-KR" altLang="en-US" sz="5800" b="0" spc="-400">
                <a:solidFill>
                  <a:srgbClr val="000000"/>
                </a:solidFill>
                <a:latin typeface="배스킨라빈스 B"/>
                <a:ea typeface="배스킨라빈스 B"/>
              </a:endParaRPr>
            </a:p>
          </p:txBody>
        </p:sp>
      </p:grpSp>
      <p:grpSp>
        <p:nvGrpSpPr>
          <p:cNvPr id="10" name=""/>
          <p:cNvGrpSpPr/>
          <p:nvPr/>
        </p:nvGrpSpPr>
        <p:grpSpPr>
          <a:xfrm rot="10800000">
            <a:off x="2160270" y="2880360"/>
            <a:ext cx="3600449" cy="3600449"/>
            <a:chOff x="396049" y="2340292"/>
            <a:chExt cx="3600449" cy="3600449"/>
          </a:xfrm>
        </p:grpSpPr>
        <p:pic>
          <p:nvPicPr>
            <p:cNvPr id="11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12" name=""/>
            <p:cNvSpPr txBox="1"/>
            <p:nvPr/>
          </p:nvSpPr>
          <p:spPr>
            <a:xfrm>
              <a:off x="1414638" y="3241356"/>
              <a:ext cx="1472848" cy="976314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 defTabSz="914400">
                <a:spcBef>
                  <a:spcPts val="0"/>
                </a:spcBef>
                <a:buNone/>
                <a:defRPr/>
              </a:pPr>
              <a:r>
                <a:rPr lang="ko-KR" altLang="en-US" sz="5800" b="0" spc="-400">
                  <a:solidFill>
                    <a:srgbClr val="000000"/>
                  </a:solidFill>
                  <a:latin typeface="배스킨라빈스 B"/>
                  <a:ea typeface="배스킨라빈스 B"/>
                </a:rPr>
                <a:t>추가</a:t>
              </a:r>
              <a:endParaRPr lang="ko-KR" altLang="en-US" sz="5800" b="0" spc="-400">
                <a:solidFill>
                  <a:srgbClr val="000000"/>
                </a:solidFill>
                <a:latin typeface="배스킨라빈스 B"/>
                <a:ea typeface="배스킨라빈스 B"/>
              </a:endParaRPr>
            </a:p>
          </p:txBody>
        </p:sp>
      </p:grpSp>
      <p:grpSp>
        <p:nvGrpSpPr>
          <p:cNvPr id="13" name=""/>
          <p:cNvGrpSpPr/>
          <p:nvPr/>
        </p:nvGrpSpPr>
        <p:grpSpPr>
          <a:xfrm rot="10800000">
            <a:off x="5940742" y="2880360"/>
            <a:ext cx="3600449" cy="3600449"/>
            <a:chOff x="396049" y="2340292"/>
            <a:chExt cx="3600449" cy="3600449"/>
          </a:xfrm>
        </p:grpSpPr>
        <p:pic>
          <p:nvPicPr>
            <p:cNvPr id="14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396049" y="2340292"/>
              <a:ext cx="3600449" cy="3600449"/>
            </a:xfrm>
            <a:prstGeom prst="rect">
              <a:avLst/>
            </a:prstGeom>
          </p:spPr>
        </p:pic>
        <p:sp>
          <p:nvSpPr>
            <p:cNvPr id="15" name=""/>
            <p:cNvSpPr txBox="1"/>
            <p:nvPr/>
          </p:nvSpPr>
          <p:spPr>
            <a:xfrm>
              <a:off x="1414636" y="3241356"/>
              <a:ext cx="1472850" cy="976314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algn="ctr" defTabSz="914400">
                <a:spcBef>
                  <a:spcPts val="0"/>
                </a:spcBef>
                <a:buNone/>
                <a:defRPr/>
              </a:pPr>
              <a:r>
                <a:rPr lang="ko-KR" altLang="en-US" sz="5800" b="0" spc="-400">
                  <a:solidFill>
                    <a:srgbClr val="000000"/>
                  </a:solidFill>
                  <a:latin typeface="배스킨라빈스 B"/>
                  <a:ea typeface="배스킨라빈스 B"/>
                </a:rPr>
                <a:t>추가</a:t>
              </a:r>
              <a:endParaRPr lang="ko-KR" altLang="en-US" sz="5800" b="0" spc="-400">
                <a:solidFill>
                  <a:srgbClr val="000000"/>
                </a:solidFill>
                <a:latin typeface="배스킨라빈스 B"/>
                <a:ea typeface="배스킨라빈스 B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19</ep:Words>
  <ep:PresentationFormat>A4 용지(210x297mm)</ep:PresentationFormat>
  <ep:Paragraphs>1</ep:Paragraphs>
  <ep:Slides>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ep:HeadingPairs>
  <ep:TitlesOfParts>
    <vt:vector size="5" baseType="lpstr">
      <vt:lpstr>한컴오피스</vt:lpstr>
      <vt:lpstr>슬라이드 1</vt:lpstr>
      <vt:lpstr>슬라이드 2</vt:lpstr>
      <vt:lpstr>슬라이드 3</vt:lpstr>
      <vt:lpstr>슬라이드 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2020-03-18T06:28:57.126</dcterms:created>
  <dc:creator>user</dc:creator>
  <cp:lastModifiedBy>김혜진</cp:lastModifiedBy>
  <dcterms:modified xsi:type="dcterms:W3CDTF">2020-03-18T14:13:01.500</dcterms:modified>
  <cp:revision>4</cp:revision>
  <cp:version>1000.0000.01</cp:version>
</cp:coreProperties>
</file>