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4951"/>
    <p:restoredTop sz="94660"/>
  </p:normalViewPr>
  <p:slideViewPr>
    <p:cSldViewPr snapToGrid="0">
      <p:cViewPr varScale="1">
        <p:scale>
          <a:sx n="80" d="100"/>
          <a:sy n="80" d="100"/>
        </p:scale>
        <p:origin x="58" y="187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presProps" Target="presProps.xml"  /><Relationship Id="rId18" Type="http://schemas.openxmlformats.org/officeDocument/2006/relationships/viewProps" Target="viewProps.xml"  /><Relationship Id="rId19" Type="http://schemas.openxmlformats.org/officeDocument/2006/relationships/theme" Target="theme/theme1.xml"  /><Relationship Id="rId2" Type="http://schemas.openxmlformats.org/officeDocument/2006/relationships/slide" Target="slides/slide1.xml"  /><Relationship Id="rId20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4F3B2D-A7ED-4E46-91A9-1C193BC50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AB23BA3-8006-461E-BB25-3BB64D534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C0231D-0FF6-4FD7-8147-468D3ED7D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E381-4C5F-4628-8641-F21850EAF9BA}" type="datetimeFigureOut">
              <a:rPr lang="ko-KR" altLang="en-US" smtClean="0"/>
              <a:t>2019-01-01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C62B331-3168-454B-8291-4E87C13AD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E68122-5CD3-4B3F-AA43-69B4808BE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3266-4C81-44E6-A7C1-5E3106F03B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560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852229-E24C-4C8A-B661-D6471EAF4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79D09BF-0FCE-4E5E-A18F-AC9DDF9AD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AB3E35E-F8B3-414B-ACD7-EBE1565CC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E381-4C5F-4628-8641-F21850EAF9BA}" type="datetimeFigureOut">
              <a:rPr lang="ko-KR" altLang="en-US" smtClean="0"/>
              <a:t>2019-01-01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190589A-6DD4-4761-8C2C-699877945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5D55B3-6C24-493D-BCAD-620C9B56B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3266-4C81-44E6-A7C1-5E3106F03B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40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5ECAD66-4FB9-438C-B3A0-350442320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2E0A3FE-B03F-447D-BCA3-5FD138732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DD7A82-7DCC-4F3C-8930-4A53E5E17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E381-4C5F-4628-8641-F21850EAF9BA}" type="datetimeFigureOut">
              <a:rPr lang="ko-KR" altLang="en-US" smtClean="0"/>
              <a:t>2019-01-01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B84B9C-7BF9-4E37-8A4B-4311F195E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7264D02-F88E-41A7-B587-32ADBA7FC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3266-4C81-44E6-A7C1-5E3106F03B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599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F9C3B4-589B-43AA-9977-EC6CD1C10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7C356D-DB83-4EA9-884D-E0ABEB8D9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717BD47-81B5-43DB-AE8D-18ED69005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E381-4C5F-4628-8641-F21850EAF9BA}" type="datetimeFigureOut">
              <a:rPr lang="ko-KR" altLang="en-US" smtClean="0"/>
              <a:t>2019-01-01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2BBA96F-5D5E-4849-ACE3-1D765B4CD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6734C3-7C3E-4A74-AAAC-A61A4C911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3266-4C81-44E6-A7C1-5E3106F03B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257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0783E6-D11E-4473-BA7F-D1366F65E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91738F0-EE7D-4752-9CF8-C763F8784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92A9DA1-CD3F-4F35-8F00-6F4045809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E381-4C5F-4628-8641-F21850EAF9BA}" type="datetimeFigureOut">
              <a:rPr lang="ko-KR" altLang="en-US" smtClean="0"/>
              <a:t>2019-01-01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89EE761-0ED2-4CA0-B5E1-5B3DFA89E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4DD58C8-B965-4ADE-9E79-E0188018F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3266-4C81-44E6-A7C1-5E3106F03B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736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D4656A-7557-4348-BD31-C4D023DB1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A941880-F5AD-430C-A4F3-63FFC4361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7B0C111-2952-4399-9195-974575F9C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CF2E963-7055-4AA9-813F-92679F4D9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E381-4C5F-4628-8641-F21850EAF9BA}" type="datetimeFigureOut">
              <a:rPr lang="ko-KR" altLang="en-US" smtClean="0"/>
              <a:t>2019-01-01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CE78736-3267-4C6A-8D6D-53FE506DA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3539010-B67B-4021-AA43-52B235E73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3266-4C81-44E6-A7C1-5E3106F03B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014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352910-0DE8-43B6-8A5E-063698E88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A464949-B883-4831-A111-24DDADD31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2CD9BF7-FBF5-4DBF-AE48-D63D12D16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01A2D51-3FB9-4D1A-86FA-6F633CFE3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7AFFD34-B576-45A4-AC85-1AC2DF510E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64EBBBB-6271-4FBE-B78D-B0AEB0185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E381-4C5F-4628-8641-F21850EAF9BA}" type="datetimeFigureOut">
              <a:rPr lang="ko-KR" altLang="en-US" smtClean="0"/>
              <a:t>2019-01-01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0CD0B04-0722-46CD-968D-3B850FF4C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D1496FB-96E3-4419-983D-BFEE0B2F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3266-4C81-44E6-A7C1-5E3106F03B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160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2CBAC2-D8EB-40FD-9443-F9FB17948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22892FA-AEC7-41E4-9235-12CB1377C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E381-4C5F-4628-8641-F21850EAF9BA}" type="datetimeFigureOut">
              <a:rPr lang="ko-KR" altLang="en-US" smtClean="0"/>
              <a:t>2019-01-01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1D4D7B5-ABF5-4C54-8BD4-5A500322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506E1AA-D851-48AC-BA7F-0B9067FDD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3266-4C81-44E6-A7C1-5E3106F03B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637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3EFA5BB-EE49-439B-9A98-A7DE173D9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E381-4C5F-4628-8641-F21850EAF9BA}" type="datetimeFigureOut">
              <a:rPr lang="ko-KR" altLang="en-US" smtClean="0"/>
              <a:t>2019-01-01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28FCF44-7DAD-41B5-86C5-7C2298B06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FBB1031-8309-421D-9112-2C88807B6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3266-4C81-44E6-A7C1-5E3106F03B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181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C00DD9-27FE-482B-BCDF-4222CE66B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8BBFC0-0FD1-4F9F-8D1D-7EA64642C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ED8989A-76A6-4651-BE33-7849F8736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BF00424-CFCD-4876-9B01-57E90C854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E381-4C5F-4628-8641-F21850EAF9BA}" type="datetimeFigureOut">
              <a:rPr lang="ko-KR" altLang="en-US" smtClean="0"/>
              <a:t>2019-01-01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6DA8C9A-BEC4-41BD-B040-DC2F97613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2F17F5C-5EAB-4EDB-A772-7F1905B27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3266-4C81-44E6-A7C1-5E3106F03B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277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C1E4D9-31D2-4596-A60E-86CF267F7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377D66E-85BF-41EB-B00D-07DF27FABA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F71235F-B898-4BD1-9396-006BAE3AA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D6A492D-6D81-4FBF-A3DC-76862C416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E381-4C5F-4628-8641-F21850EAF9BA}" type="datetimeFigureOut">
              <a:rPr lang="ko-KR" altLang="en-US" smtClean="0"/>
              <a:t>2019-01-01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F294EC5-2B34-440F-A085-D6381CB1A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856A9C3-D83C-4369-A79A-D46F0DD66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3266-4C81-44E6-A7C1-5E3106F03B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3184774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99AF6B9-5770-44B0-9EC6-1F565DE2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E00314B-6EA9-4265-9D90-8E5B0CC9A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B0EF23-4FB3-42A9-B6B9-A68707C43E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CE381-4C5F-4628-8641-F21850EAF9BA}" type="datetimeFigureOut">
              <a:rPr lang="ko-KR" altLang="en-US" smtClean="0"/>
              <a:t>2019-01-01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613013-A7D2-4391-8B41-5999C5B71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04925A-9B64-4D8E-AA57-B4EBA0F6C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93266-4C81-44E6-A7C1-5E3106F03B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761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0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1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2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3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4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5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4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5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6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7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8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9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F5398C6-E1D8-4356-8923-CBF57694C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42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AE298E4-82BD-474C-BC7B-55E0B73B2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41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E5B1427-82B2-46A3-8CD7-4482E6D87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45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5606681-B367-43B9-BA84-E477E218B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58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23962-0F37-4B1C-8909-A3309FD49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43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1E2F76A-61B5-4291-A7BF-5EBE06F01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09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0B8D59E-45A3-4D99-BC08-F34608F8B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19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87EE6C1-2E76-4472-A6A2-541FF86D3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1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80B7424-6568-437C-88E5-C4E845869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60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96920D3-EDE4-4023-963D-C3A46449C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1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F52D308-E474-48A1-BF4C-24B6A445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65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48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7BEF899-CFF4-496E-B5F6-705771C91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48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E30FDC9-473D-4936-B1BF-9AD0DC994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23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AB3F527-ED43-4EDE-889E-931156797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5918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Yu Gothic Light"/>
        <a:font script="Hang" typeface="맑은 고딕"/>
        <a:font script="Hans" typeface="等线 Light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"/>
        <a:ea typeface=""/>
        <a:cs typeface=""/>
        <a:font script="Jpan" typeface="Yu Gothic"/>
        <a:font script="Hang" typeface="맑은 고딕"/>
        <a:font script="Hans" typeface="等线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0</ep:Words>
  <ep:PresentationFormat>와이드스크린</ep:PresentationFormat>
  <ep:Paragraphs>0</ep:Paragraphs>
  <ep:Slides>15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ep:HeadingPairs>
  <ep:TitlesOfParts>
    <vt:vector size="16" baseType="lpstr">
      <vt:lpstr>Office 테마</vt:lpstr>
      <vt:lpstr>슬라이드 1</vt:lpstr>
      <vt:lpstr>PowerPoint 프레젠테이션</vt:lpstr>
      <vt:lpstr>PowerPoint 프레젠테이션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ep:TitlesOfParts>
  <ep:HyperlinkBase/>
  <ep:Application>Show</ep:Application>
  <ep:AppVersion>0906.0000.01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2019-01-01T11:59:19.000</dcterms:created>
  <dc:creator>movie Kim</dc:creator>
  <cp:lastModifiedBy>movie Kim</cp:lastModifiedBy>
  <dcterms:modified xsi:type="dcterms:W3CDTF">2019-02-12T18:48:57.810</dcterms:modified>
  <cp:revision>2</cp:revision>
  <dc:title>PowerPoint 프레젠테이션</dc:title>
</cp:coreProperties>
</file>