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828" y="56"/>
      </p:cViewPr>
      <p:guideLst>
        <p:guide orient="horz" pos="218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60E32-31D3-4EFE-86E8-AC509E86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C283D-99A4-4F18-A3C9-A150EB6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CD061-2EFE-4987-A51D-8470105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C5BE3-98C9-4CF8-9756-D15367C1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40A3-9389-483B-916F-9461DA92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98F4-C3B0-4754-AC18-A87B53E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72AA17-F7A1-43EE-B17D-B4C43B79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343F1-492C-4218-A741-7ED3F1D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167E7-CD90-4113-B636-FAF10CA1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E1A76-1725-42FB-8B30-7EF6400C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0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F2146-44D8-4931-B293-4C31F8F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600E22-FF47-4173-B067-8F98B2C3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096E24-4AC3-4FBA-B234-99B3758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77B98-55A6-4393-87F8-363ABB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FE3F55-9325-4985-B569-2D836768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BCD7B-D0A9-414E-BB68-9632558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097EE-7648-426F-AB27-F3890EA5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6DA3E-9192-43F8-B9CF-51E5EDF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E577B-C797-4EC5-B1CC-9599DEAD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02A7E-D18A-41E6-BD11-5A4B31B2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6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20BAA-133C-4C69-B77A-625630C9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456449-37EC-4357-9F5B-AEB0E0C1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D0190-BD8C-4D63-B517-71A24211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E1D412-95BC-40E6-BD91-D137751A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EF082-C9F1-4793-ABB6-B8357F5F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7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2F558-B32F-428C-BF4E-AF865633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54B104-AD2B-4E80-8733-1373A248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89DE28-0BDC-4CD8-B35D-EF30018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78B9C4-40F3-4251-850B-23CA461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4E578-E3E5-4BE3-A77D-7A228C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C0068-0488-44C9-B5DB-4F0D143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5A17B-E6A1-48C9-8244-23F55D5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AD729-48EA-44E3-90A3-30F7DAE4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D7090-04ED-4974-BC34-4689C4CA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3F4A1A-952F-4E5C-AFF6-B1C2CA15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FE94DA-68F4-447C-9676-60703550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A0EE4B-B369-463A-B05E-C06CD19E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BE7E9-99CE-468A-82CA-394B1A46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62C229-9CBE-41D3-BC66-5634899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E3C8D-5031-458D-B292-7EE5FE6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1281F-02B6-425C-AF10-C38CDF8E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86DA3C-2C6B-4767-BEDA-8ADAFD4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518F68-6738-4A3A-87B6-3B622AF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268D02-63C0-4510-B955-573ACB5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32D4F7-2ED0-46B9-B6A3-950354E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5930BD-64A9-4776-B21C-880C738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3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DA397-E411-40D4-A13E-B81E323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42E01-7A02-4D1A-97B2-C5B5A93F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FD3A3B-2F7D-4CF7-B320-074E0A44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1744CC-EE5D-4E20-B455-B4746BA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73B254-3ECE-4BFA-B55C-E24ADB1A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13D4F2-D5BE-4DC8-A7F8-2199819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1008B-2E3D-435C-AB82-594670F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3071DC-9A8C-4434-9F2C-211893A9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EA0E20-C9EB-4FB8-BE4E-DD5839DE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05AE7D-1CEA-4335-9E7E-D3312CAD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1CE64-15F5-41CF-8153-BD81166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C8818E-5AAA-45B3-94DF-4ECF6BA7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4896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8A4133-8856-4EC9-AF86-771F39F9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644B-9A14-40BE-A4F2-29DCEEBE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9E8666-AADF-4317-9CDA-BF10E602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CBD4-C9A4-4BE7-A7F2-3BC54176CEA5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FFFB3-D06D-4A2F-8D9F-1B9F2C8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54683-0539-4C8A-9B9C-8F1C2DC2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7.png"  /><Relationship Id="rId2" Type="http://schemas.openxmlformats.org/officeDocument/2006/relationships/image" Target="../media/image19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Relationship Id="rId9" Type="http://schemas.openxmlformats.org/officeDocument/2006/relationships/image" Target="../media/image1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Relationship Id="rId9" Type="http://schemas.openxmlformats.org/officeDocument/2006/relationships/image" Target="../media/image2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7.png"  /><Relationship Id="rId2" Type="http://schemas.openxmlformats.org/officeDocument/2006/relationships/image" Target="../media/image21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Relationship Id="rId9" Type="http://schemas.openxmlformats.org/officeDocument/2006/relationships/image" Target="../media/image1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Relationship Id="rId9" Type="http://schemas.openxmlformats.org/officeDocument/2006/relationships/image" Target="../media/image2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0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0.png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Relationship Id="rId9" Type="http://schemas.openxmlformats.org/officeDocument/2006/relationships/image" Target="../media/image9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2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9.png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7.png"  /><Relationship Id="rId7" Type="http://schemas.openxmlformats.org/officeDocument/2006/relationships/image" Target="../media/image8.png"  /><Relationship Id="rId8" Type="http://schemas.openxmlformats.org/officeDocument/2006/relationships/image" Target="../media/image28.png"  /><Relationship Id="rId9" Type="http://schemas.openxmlformats.org/officeDocument/2006/relationships/image" Target="../media/image9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11" Type="http://schemas.openxmlformats.org/officeDocument/2006/relationships/image" Target="../media/image29.png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Relationship Id="rId9" Type="http://schemas.openxmlformats.org/officeDocument/2006/relationships/image" Target="../media/image2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Relationship Id="rId9" Type="http://schemas.openxmlformats.org/officeDocument/2006/relationships/image" Target="../media/image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9.png"  /><Relationship Id="rId11" Type="http://schemas.openxmlformats.org/officeDocument/2006/relationships/image" Target="../media/image20.png"  /><Relationship Id="rId12" Type="http://schemas.openxmlformats.org/officeDocument/2006/relationships/image" Target="../media/image21.png"  /><Relationship Id="rId13" Type="http://schemas.openxmlformats.org/officeDocument/2006/relationships/image" Target="../media/image22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1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9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1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3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4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5.png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openxmlformats.org/officeDocument/2006/relationships/image" Target="../media/image8.png"  /><Relationship Id="rId9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9.png"  /><Relationship Id="rId7" Type="http://schemas.openxmlformats.org/officeDocument/2006/relationships/image" Target="../media/image2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장난감, 인형, 그리기, 시계이(가) 표시된 사진&#10;&#10;자동 생성된 설명">
            <a:extLst>
              <a:ext uri="{FF2B5EF4-FFF2-40B4-BE49-F238E27FC236}">
                <a16:creationId xmlns:a16="http://schemas.microsoft.com/office/drawing/2014/main" id="{5369F509-1F15-40A4-8159-3FEC3B6D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장난감, 인형, 음식, 방이(가) 표시된 사진&#10;&#10;자동 생성된 설명">
            <a:extLst>
              <a:ext uri="{FF2B5EF4-FFF2-40B4-BE49-F238E27FC236}">
                <a16:creationId xmlns:a16="http://schemas.microsoft.com/office/drawing/2014/main" id="{125754CB-6AFF-46D2-B247-0706B5E0F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8"/>
          <a:stretch/>
        </p:blipFill>
        <p:spPr>
          <a:xfrm>
            <a:off x="3188108" y="2194450"/>
            <a:ext cx="6104256" cy="3366646"/>
          </a:xfrm>
          <a:prstGeom prst="rect">
            <a:avLst/>
          </a:prstGeom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2ECD4E9E-4AC9-4B73-BA93-24DD398B14B3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793E44-33E0-4413-8E3B-A3408F27A3F7}"/>
              </a:ext>
            </a:extLst>
          </p:cNvPr>
          <p:cNvSpPr txBox="1"/>
          <p:nvPr/>
        </p:nvSpPr>
        <p:spPr>
          <a:xfrm>
            <a:off x="3890911" y="5520000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친구가 자꾸 별명으로 놀릴 때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다함께</a:t>
            </a:r>
            <a:r>
              <a:rPr lang="ko-KR" altLang="en-US" dirty="0"/>
              <a:t> 따라하면서 마음신호등을 건너봅시다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111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294A1713-93B3-4C51-81EF-FEF65DAC9B21}"/>
              </a:ext>
            </a:extLst>
          </p:cNvPr>
          <p:cNvSpPr/>
          <p:nvPr/>
        </p:nvSpPr>
        <p:spPr>
          <a:xfrm>
            <a:off x="1705601" y="1686376"/>
            <a:ext cx="2567384" cy="1708036"/>
          </a:xfrm>
          <a:prstGeom prst="wedgeEllipseCallout">
            <a:avLst>
              <a:gd name="adj1" fmla="val 42213"/>
              <a:gd name="adj2" fmla="val 504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바보야</a:t>
            </a:r>
            <a:r>
              <a:rPr lang="en-US" altLang="ko-KR" sz="3200" b="1" dirty="0">
                <a:solidFill>
                  <a:schemeClr val="tx1"/>
                </a:solidFill>
              </a:rPr>
              <a:t>!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A44C0DF-3818-407A-9B45-3C889F1685AB}"/>
              </a:ext>
            </a:extLst>
          </p:cNvPr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친구가 자꾸 별명으로 놀릴 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75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226EB8-F213-4F8C-A13A-7F9A666F10ED}"/>
              </a:ext>
            </a:extLst>
          </p:cNvPr>
          <p:cNvSpPr txBox="1"/>
          <p:nvPr/>
        </p:nvSpPr>
        <p:spPr>
          <a:xfrm>
            <a:off x="4809146" y="2334993"/>
            <a:ext cx="5460806" cy="265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dirty="0"/>
              <a:t>어떤 말</a:t>
            </a:r>
            <a:r>
              <a:rPr lang="en-US" altLang="ko-KR" sz="3600" dirty="0"/>
              <a:t>, </a:t>
            </a:r>
            <a:r>
              <a:rPr lang="ko-KR" altLang="en-US" sz="3600" dirty="0"/>
              <a:t>행동이 하고 싶나요</a:t>
            </a:r>
            <a:r>
              <a:rPr lang="en-US" altLang="ko-KR" sz="3600" dirty="0"/>
              <a:t>?</a:t>
            </a:r>
          </a:p>
          <a:p>
            <a:pPr algn="ctr">
              <a:lnSpc>
                <a:spcPct val="130000"/>
              </a:lnSpc>
            </a:pPr>
            <a:endParaRPr lang="en-US" altLang="ko-KR" sz="3600" dirty="0"/>
          </a:p>
          <a:p>
            <a:pPr algn="ctr">
              <a:lnSpc>
                <a:spcPct val="130000"/>
              </a:lnSpc>
            </a:pPr>
            <a:r>
              <a:rPr lang="ko-KR" altLang="en-US" sz="6000" b="1" dirty="0"/>
              <a:t>잠깐</a:t>
            </a:r>
            <a:r>
              <a:rPr lang="en-US" altLang="ko-KR" sz="6000" b="1" dirty="0"/>
              <a:t>, </a:t>
            </a:r>
            <a:r>
              <a:rPr lang="ko-KR" altLang="en-US" sz="6000" b="1" dirty="0"/>
              <a:t>멈춰요</a:t>
            </a:r>
            <a:r>
              <a:rPr lang="en-US" altLang="ko-KR" sz="6000" b="1" dirty="0"/>
              <a:t>!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926EE8-DBE4-44B8-81EF-E0E7626FA6F1}"/>
              </a:ext>
            </a:extLst>
          </p:cNvPr>
          <p:cNvGrpSpPr/>
          <p:nvPr/>
        </p:nvGrpSpPr>
        <p:grpSpPr>
          <a:xfrm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>
              <a:extLst>
                <a:ext uri="{FF2B5EF4-FFF2-40B4-BE49-F238E27FC236}">
                  <a16:creationId xmlns:a16="http://schemas.microsoft.com/office/drawing/2014/main" id="{BBA1AE1F-0C5B-4B9D-8057-F0694294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4E1EA4-C5C7-4003-A8E5-481F37A98317}"/>
                </a:ext>
              </a:extLst>
            </p:cNvPr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2796B06-37E1-4E14-A4F5-C6D9139F994D}"/>
                </a:ext>
              </a:extLst>
            </p:cNvPr>
            <p:cNvSpPr/>
            <p:nvPr/>
          </p:nvSpPr>
          <p:spPr>
            <a:xfrm>
              <a:off x="1183967" y="4694863"/>
              <a:ext cx="811204" cy="811201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2C6059ED-3657-4F01-91EC-AEE42F8C1A1F}"/>
              </a:ext>
            </a:extLst>
          </p:cNvPr>
          <p:cNvSpPr/>
          <p:nvPr/>
        </p:nvSpPr>
        <p:spPr>
          <a:xfrm>
            <a:off x="1677897" y="2513956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4개 32">
            <a:extLst>
              <a:ext uri="{FF2B5EF4-FFF2-40B4-BE49-F238E27FC236}">
                <a16:creationId xmlns:a16="http://schemas.microsoft.com/office/drawing/2014/main" id="{BB5E7ABB-E888-4100-AA31-8C1FED84C49A}"/>
              </a:ext>
            </a:extLst>
          </p:cNvPr>
          <p:cNvSpPr/>
          <p:nvPr/>
        </p:nvSpPr>
        <p:spPr>
          <a:xfrm>
            <a:off x="1904864" y="2748860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2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A44C0DF-3818-407A-9B45-3C889F1685AB}"/>
              </a:ext>
            </a:extLst>
          </p:cNvPr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친구가 자꾸 별명으로 놀릴 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75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226EB8-F213-4F8C-A13A-7F9A666F10ED}"/>
              </a:ext>
            </a:extLst>
          </p:cNvPr>
          <p:cNvSpPr txBox="1"/>
          <p:nvPr/>
        </p:nvSpPr>
        <p:spPr>
          <a:xfrm>
            <a:off x="4814185" y="3287460"/>
            <a:ext cx="5460806" cy="267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친구가 어떻게 </a:t>
            </a:r>
            <a:r>
              <a:rPr lang="ko-KR" altLang="en-US" sz="4400" b="1" dirty="0"/>
              <a:t>행동</a:t>
            </a:r>
            <a:r>
              <a:rPr lang="ko-KR" altLang="en-US" sz="3600" dirty="0"/>
              <a:t>했지</a:t>
            </a:r>
            <a:r>
              <a:rPr lang="en-US" altLang="ko-KR" sz="3600" dirty="0"/>
              <a:t>?’</a:t>
            </a:r>
          </a:p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지금 내 </a:t>
            </a:r>
            <a:r>
              <a:rPr lang="ko-KR" altLang="en-US" sz="4400" b="1" dirty="0"/>
              <a:t>기분</a:t>
            </a:r>
            <a:r>
              <a:rPr lang="ko-KR" altLang="en-US" sz="3600" dirty="0"/>
              <a:t>이 어떻지</a:t>
            </a:r>
            <a:r>
              <a:rPr lang="en-US" altLang="ko-KR" sz="3600" dirty="0"/>
              <a:t>?’</a:t>
            </a:r>
          </a:p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친구에게 뭐라고 </a:t>
            </a:r>
            <a:r>
              <a:rPr lang="ko-KR" altLang="en-US" sz="4400" b="1" dirty="0"/>
              <a:t>부탁</a:t>
            </a:r>
            <a:r>
              <a:rPr lang="ko-KR" altLang="en-US" sz="3600" dirty="0"/>
              <a:t>할까</a:t>
            </a:r>
            <a:r>
              <a:rPr lang="en-US" altLang="ko-KR" sz="3600" dirty="0"/>
              <a:t>?’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CA2166-194A-474F-8970-71E7D7B50283}"/>
              </a:ext>
            </a:extLst>
          </p:cNvPr>
          <p:cNvSpPr txBox="1"/>
          <p:nvPr/>
        </p:nvSpPr>
        <p:spPr>
          <a:xfrm>
            <a:off x="6176410" y="2139927"/>
            <a:ext cx="5460806" cy="76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err="1"/>
              <a:t>를</a:t>
            </a:r>
            <a:r>
              <a:rPr lang="ko-KR" altLang="en-US" sz="3600" dirty="0"/>
              <a:t> 생각해요</a:t>
            </a:r>
            <a:r>
              <a:rPr lang="en-US" altLang="ko-KR" sz="3600" dirty="0"/>
              <a:t>.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87ABBA2-CB77-4D78-BC82-C542E1A924CE}"/>
              </a:ext>
            </a:extLst>
          </p:cNvPr>
          <p:cNvSpPr/>
          <p:nvPr/>
        </p:nvSpPr>
        <p:spPr>
          <a:xfrm>
            <a:off x="4781872" y="208761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A6C4E6A-0703-4E1A-9C4F-F6F2CD050F72}"/>
              </a:ext>
            </a:extLst>
          </p:cNvPr>
          <p:cNvSpPr/>
          <p:nvPr/>
        </p:nvSpPr>
        <p:spPr>
          <a:xfrm>
            <a:off x="5834743" y="208454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A89673D-BADD-43D4-AB0A-178F3577397C}"/>
              </a:ext>
            </a:extLst>
          </p:cNvPr>
          <p:cNvSpPr/>
          <p:nvPr/>
        </p:nvSpPr>
        <p:spPr>
          <a:xfrm>
            <a:off x="6887614" y="208454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926EE8-DBE4-44B8-81EF-E0E7626FA6F1}"/>
              </a:ext>
            </a:extLst>
          </p:cNvPr>
          <p:cNvGrpSpPr/>
          <p:nvPr/>
        </p:nvGrpSpPr>
        <p:grpSpPr>
          <a:xfrm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>
              <a:extLst>
                <a:ext uri="{FF2B5EF4-FFF2-40B4-BE49-F238E27FC236}">
                  <a16:creationId xmlns:a16="http://schemas.microsoft.com/office/drawing/2014/main" id="{BBA1AE1F-0C5B-4B9D-8057-F0694294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4E1EA4-C5C7-4003-A8E5-481F37A98317}"/>
                </a:ext>
              </a:extLst>
            </p:cNvPr>
            <p:cNvSpPr/>
            <p:nvPr/>
          </p:nvSpPr>
          <p:spPr>
            <a:xfrm>
              <a:off x="1183967" y="4691273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2796B06-37E1-4E14-A4F5-C6D9139F994D}"/>
                </a:ext>
              </a:extLst>
            </p:cNvPr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BC87D7C-1810-4532-861E-A34A8FACF25D}"/>
                </a:ext>
              </a:extLst>
            </p:cNvPr>
            <p:cNvSpPr/>
            <p:nvPr/>
          </p:nvSpPr>
          <p:spPr>
            <a:xfrm>
              <a:off x="1183967" y="3599580"/>
              <a:ext cx="811204" cy="811200"/>
            </a:xfrm>
            <a:prstGeom prst="ellipse">
              <a:avLst/>
            </a:prstGeom>
            <a:solidFill>
              <a:srgbClr val="FFD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2C6059ED-3657-4F01-91EC-AEE42F8C1A1F}"/>
              </a:ext>
            </a:extLst>
          </p:cNvPr>
          <p:cNvSpPr/>
          <p:nvPr/>
        </p:nvSpPr>
        <p:spPr>
          <a:xfrm>
            <a:off x="1600737" y="3614816"/>
            <a:ext cx="339047" cy="339047"/>
          </a:xfrm>
          <a:prstGeom prst="star4">
            <a:avLst>
              <a:gd name="adj" fmla="val 23816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4개 32">
            <a:extLst>
              <a:ext uri="{FF2B5EF4-FFF2-40B4-BE49-F238E27FC236}">
                <a16:creationId xmlns:a16="http://schemas.microsoft.com/office/drawing/2014/main" id="{BB5E7ABB-E888-4100-AA31-8C1FED84C49A}"/>
              </a:ext>
            </a:extLst>
          </p:cNvPr>
          <p:cNvSpPr/>
          <p:nvPr/>
        </p:nvSpPr>
        <p:spPr>
          <a:xfrm>
            <a:off x="1827704" y="3849720"/>
            <a:ext cx="188688" cy="188686"/>
          </a:xfrm>
          <a:prstGeom prst="star4">
            <a:avLst>
              <a:gd name="adj" fmla="val 23816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95F231C-01C7-4A87-A090-DD9052A137E9}"/>
              </a:ext>
            </a:extLst>
          </p:cNvPr>
          <p:cNvSpPr/>
          <p:nvPr/>
        </p:nvSpPr>
        <p:spPr>
          <a:xfrm>
            <a:off x="7768259" y="3362531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774F4C8-ADA7-47A4-831D-FB38F4C834A3}"/>
              </a:ext>
            </a:extLst>
          </p:cNvPr>
          <p:cNvSpPr/>
          <p:nvPr/>
        </p:nvSpPr>
        <p:spPr>
          <a:xfrm>
            <a:off x="6846773" y="4232465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38D41E2B-A0CE-49ED-84D3-C170316B34D6}"/>
              </a:ext>
            </a:extLst>
          </p:cNvPr>
          <p:cNvSpPr/>
          <p:nvPr/>
        </p:nvSpPr>
        <p:spPr>
          <a:xfrm>
            <a:off x="7954185" y="5096873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</a:t>
            </a:r>
          </a:p>
        </p:txBody>
      </p:sp>
    </p:spTree>
    <p:extLst>
      <p:ext uri="{BB962C8B-B14F-4D97-AF65-F5344CB8AC3E}">
        <p14:creationId xmlns:p14="http://schemas.microsoft.com/office/powerpoint/2010/main" val="21435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  <p:bldP spid="37" grpId="0" animBg="1"/>
      <p:bldP spid="38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/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 idx="0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친구가 자꾸 별명으로 놀릴 때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0696" y="1163292"/>
            <a:ext cx="75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 descr="꽃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9146" y="2988955"/>
            <a:ext cx="5460806" cy="339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3600"/>
              <a:t>“</a:t>
            </a:r>
            <a:r>
              <a:rPr lang="ko-KR" altLang="en-US" sz="3600"/>
              <a:t>네가 자꾸 별명으로 </a:t>
            </a:r>
            <a:r>
              <a:rPr lang="ko-KR" altLang="en-US" sz="4400" b="1"/>
              <a:t>놀려서</a:t>
            </a:r>
            <a:endParaRPr lang="ko-KR" altLang="en-US" sz="4400" b="1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다른 친구들이 웃으니까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4400" b="1"/>
              <a:t>기분이 안 좋아</a:t>
            </a:r>
            <a:r>
              <a:rPr lang="en-US" altLang="ko-KR" sz="3600"/>
              <a:t>.</a:t>
            </a:r>
            <a:endParaRPr lang="en-US" altLang="ko-KR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내 별명 자꾸 </a:t>
            </a:r>
            <a:r>
              <a:rPr lang="ko-KR" altLang="en-US" sz="4400" b="1"/>
              <a:t>부르지 마</a:t>
            </a:r>
            <a:r>
              <a:rPr lang="en-US" altLang="ko-KR" sz="3600"/>
              <a:t>.”</a:t>
            </a:r>
            <a:endParaRPr lang="en-US" altLang="ko-KR" sz="3600"/>
          </a:p>
        </p:txBody>
      </p:sp>
      <p:sp>
        <p:nvSpPr>
          <p:cNvPr id="22" name="TextBox 21"/>
          <p:cNvSpPr txBox="1"/>
          <p:nvPr/>
        </p:nvSpPr>
        <p:spPr>
          <a:xfrm>
            <a:off x="6376322" y="2139927"/>
            <a:ext cx="5460806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로 이야기해요</a:t>
            </a:r>
            <a:r>
              <a:rPr lang="en-US" altLang="ko-KR" sz="3600"/>
              <a:t>.</a:t>
            </a:r>
            <a:endParaRPr lang="en-US" altLang="ko-KR" sz="3600"/>
          </a:p>
        </p:txBody>
      </p:sp>
      <p:sp>
        <p:nvSpPr>
          <p:cNvPr id="23" name="타원 22"/>
          <p:cNvSpPr/>
          <p:nvPr/>
        </p:nvSpPr>
        <p:spPr>
          <a:xfrm>
            <a:off x="4781872" y="2087610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행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834743" y="2084540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기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887614" y="2084540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부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/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/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/>
          <p:cNvSpPr/>
          <p:nvPr/>
        </p:nvSpPr>
        <p:spPr>
          <a:xfrm>
            <a:off x="1600737" y="4701333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별: 꼭짓점 4개 32"/>
          <p:cNvSpPr/>
          <p:nvPr/>
        </p:nvSpPr>
        <p:spPr>
          <a:xfrm>
            <a:off x="1827704" y="4936237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타원 22"/>
          <p:cNvSpPr/>
          <p:nvPr/>
        </p:nvSpPr>
        <p:spPr>
          <a:xfrm>
            <a:off x="8597315" y="3194840"/>
            <a:ext cx="1313086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행 동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8" name="타원 22"/>
          <p:cNvSpPr/>
          <p:nvPr/>
        </p:nvSpPr>
        <p:spPr>
          <a:xfrm>
            <a:off x="5981700" y="4772708"/>
            <a:ext cx="3094260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기 분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9" name="타원 22"/>
          <p:cNvSpPr/>
          <p:nvPr/>
        </p:nvSpPr>
        <p:spPr>
          <a:xfrm>
            <a:off x="7460456" y="5637101"/>
            <a:ext cx="2175098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부 탁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1" animBg="1"/>
      <p:bldP spid="3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장난감, 인형, 음식, 그리기이(가) 표시된 사진&#10;&#10;자동 생성된 설명">
            <a:extLst>
              <a:ext uri="{FF2B5EF4-FFF2-40B4-BE49-F238E27FC236}">
                <a16:creationId xmlns:a16="http://schemas.microsoft.com/office/drawing/2014/main" id="{5D3C88E4-E681-44D2-9BA3-4FC02004C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0"/>
          <a:stretch/>
        </p:blipFill>
        <p:spPr>
          <a:xfrm>
            <a:off x="3329252" y="2401195"/>
            <a:ext cx="5593516" cy="3116708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C46FBB8-31D6-4727-AE2C-16BEA24BD316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51F6A-F183-4F41-9BBA-5643835BDA06}"/>
              </a:ext>
            </a:extLst>
          </p:cNvPr>
          <p:cNvSpPr txBox="1"/>
          <p:nvPr/>
        </p:nvSpPr>
        <p:spPr>
          <a:xfrm>
            <a:off x="4175443" y="5520000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친구가 자꾸 장난을 칠 때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다함께</a:t>
            </a:r>
            <a:r>
              <a:rPr lang="ko-KR" altLang="en-US" dirty="0"/>
              <a:t> 따라하면서 마음신호등을 건너봅시다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111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5C285B74-DB95-4357-868F-7E3135EC70A0}"/>
              </a:ext>
            </a:extLst>
          </p:cNvPr>
          <p:cNvSpPr/>
          <p:nvPr/>
        </p:nvSpPr>
        <p:spPr>
          <a:xfrm>
            <a:off x="836093" y="1949714"/>
            <a:ext cx="2693588" cy="1565126"/>
          </a:xfrm>
          <a:prstGeom prst="wedgeEllipseCallout">
            <a:avLst>
              <a:gd name="adj1" fmla="val 42213"/>
              <a:gd name="adj2" fmla="val 504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왜 자꾸</a:t>
            </a:r>
            <a:endParaRPr lang="en-US" altLang="ko-KR" sz="32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찔러</a:t>
            </a:r>
            <a:r>
              <a:rPr lang="en-US" altLang="ko-KR" sz="3200" b="1" dirty="0">
                <a:solidFill>
                  <a:schemeClr val="tx1"/>
                </a:solidFill>
              </a:rPr>
              <a:t>!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말풍선: 타원형 23">
            <a:extLst>
              <a:ext uri="{FF2B5EF4-FFF2-40B4-BE49-F238E27FC236}">
                <a16:creationId xmlns:a16="http://schemas.microsoft.com/office/drawing/2014/main" id="{7256D57B-FAAC-4A61-845B-AC9A1C832E10}"/>
              </a:ext>
            </a:extLst>
          </p:cNvPr>
          <p:cNvSpPr/>
          <p:nvPr/>
        </p:nvSpPr>
        <p:spPr>
          <a:xfrm>
            <a:off x="8594188" y="1539306"/>
            <a:ext cx="3178584" cy="2070274"/>
          </a:xfrm>
          <a:prstGeom prst="wedgeEllipseCallout">
            <a:avLst>
              <a:gd name="adj1" fmla="val -57117"/>
              <a:gd name="adj2" fmla="val 40046"/>
            </a:avLst>
          </a:prstGeom>
          <a:solidFill>
            <a:srgbClr val="FFAF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장난인데</a:t>
            </a:r>
            <a:endParaRPr lang="en-US" altLang="ko-KR" sz="32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왜 화를 내냐</a:t>
            </a:r>
            <a:r>
              <a:rPr lang="en-US" altLang="ko-KR" sz="3200" b="1" dirty="0">
                <a:solidFill>
                  <a:schemeClr val="tx1"/>
                </a:solidFill>
              </a:rPr>
              <a:t>?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7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A44C0DF-3818-407A-9B45-3C889F1685AB}"/>
              </a:ext>
            </a:extLst>
          </p:cNvPr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친구가 자꾸 장난을 칠 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226EB8-F213-4F8C-A13A-7F9A666F10ED}"/>
              </a:ext>
            </a:extLst>
          </p:cNvPr>
          <p:cNvSpPr txBox="1"/>
          <p:nvPr/>
        </p:nvSpPr>
        <p:spPr>
          <a:xfrm>
            <a:off x="4809146" y="2334993"/>
            <a:ext cx="5460806" cy="265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dirty="0"/>
              <a:t>어떤 말</a:t>
            </a:r>
            <a:r>
              <a:rPr lang="en-US" altLang="ko-KR" sz="3600" dirty="0"/>
              <a:t>, </a:t>
            </a:r>
            <a:r>
              <a:rPr lang="ko-KR" altLang="en-US" sz="3600" dirty="0"/>
              <a:t>행동이 하고 싶나요</a:t>
            </a:r>
            <a:r>
              <a:rPr lang="en-US" altLang="ko-KR" sz="3600" dirty="0"/>
              <a:t>?</a:t>
            </a:r>
          </a:p>
          <a:p>
            <a:pPr algn="ctr">
              <a:lnSpc>
                <a:spcPct val="130000"/>
              </a:lnSpc>
            </a:pPr>
            <a:endParaRPr lang="en-US" altLang="ko-KR" sz="3600" dirty="0"/>
          </a:p>
          <a:p>
            <a:pPr algn="ctr">
              <a:lnSpc>
                <a:spcPct val="130000"/>
              </a:lnSpc>
            </a:pPr>
            <a:r>
              <a:rPr lang="ko-KR" altLang="en-US" sz="6000" b="1" dirty="0"/>
              <a:t>잠깐</a:t>
            </a:r>
            <a:r>
              <a:rPr lang="en-US" altLang="ko-KR" sz="6000" b="1" dirty="0"/>
              <a:t>, </a:t>
            </a:r>
            <a:r>
              <a:rPr lang="ko-KR" altLang="en-US" sz="6000" b="1" dirty="0"/>
              <a:t>멈춰요</a:t>
            </a:r>
            <a:r>
              <a:rPr lang="en-US" altLang="ko-KR" sz="6000" b="1" dirty="0"/>
              <a:t>!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926EE8-DBE4-44B8-81EF-E0E7626FA6F1}"/>
              </a:ext>
            </a:extLst>
          </p:cNvPr>
          <p:cNvGrpSpPr/>
          <p:nvPr/>
        </p:nvGrpSpPr>
        <p:grpSpPr>
          <a:xfrm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>
              <a:extLst>
                <a:ext uri="{FF2B5EF4-FFF2-40B4-BE49-F238E27FC236}">
                  <a16:creationId xmlns:a16="http://schemas.microsoft.com/office/drawing/2014/main" id="{BBA1AE1F-0C5B-4B9D-8057-F0694294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4E1EA4-C5C7-4003-A8E5-481F37A98317}"/>
                </a:ext>
              </a:extLst>
            </p:cNvPr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2796B06-37E1-4E14-A4F5-C6D9139F994D}"/>
                </a:ext>
              </a:extLst>
            </p:cNvPr>
            <p:cNvSpPr/>
            <p:nvPr/>
          </p:nvSpPr>
          <p:spPr>
            <a:xfrm>
              <a:off x="1183967" y="4694863"/>
              <a:ext cx="811204" cy="811201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2C6059ED-3657-4F01-91EC-AEE42F8C1A1F}"/>
              </a:ext>
            </a:extLst>
          </p:cNvPr>
          <p:cNvSpPr/>
          <p:nvPr/>
        </p:nvSpPr>
        <p:spPr>
          <a:xfrm>
            <a:off x="1677897" y="2513956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4개 32">
            <a:extLst>
              <a:ext uri="{FF2B5EF4-FFF2-40B4-BE49-F238E27FC236}">
                <a16:creationId xmlns:a16="http://schemas.microsoft.com/office/drawing/2014/main" id="{BB5E7ABB-E888-4100-AA31-8C1FED84C49A}"/>
              </a:ext>
            </a:extLst>
          </p:cNvPr>
          <p:cNvSpPr/>
          <p:nvPr/>
        </p:nvSpPr>
        <p:spPr>
          <a:xfrm>
            <a:off x="1904864" y="2748860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93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A44C0DF-3818-407A-9B45-3C889F1685AB}"/>
              </a:ext>
            </a:extLst>
          </p:cNvPr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친구가 자꾸 장난을 칠 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226EB8-F213-4F8C-A13A-7F9A666F10ED}"/>
              </a:ext>
            </a:extLst>
          </p:cNvPr>
          <p:cNvSpPr txBox="1"/>
          <p:nvPr/>
        </p:nvSpPr>
        <p:spPr>
          <a:xfrm>
            <a:off x="4814185" y="3287460"/>
            <a:ext cx="5460806" cy="267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친구가 어떻게 </a:t>
            </a:r>
            <a:r>
              <a:rPr lang="ko-KR" altLang="en-US" sz="4400" b="1" dirty="0"/>
              <a:t>행동</a:t>
            </a:r>
            <a:r>
              <a:rPr lang="ko-KR" altLang="en-US" sz="3600" dirty="0"/>
              <a:t>했지</a:t>
            </a:r>
            <a:r>
              <a:rPr lang="en-US" altLang="ko-KR" sz="3600" dirty="0"/>
              <a:t>?’</a:t>
            </a:r>
          </a:p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지금 내 </a:t>
            </a:r>
            <a:r>
              <a:rPr lang="ko-KR" altLang="en-US" sz="4400" b="1" dirty="0"/>
              <a:t>기분</a:t>
            </a:r>
            <a:r>
              <a:rPr lang="ko-KR" altLang="en-US" sz="3600" dirty="0"/>
              <a:t>이 어떻지</a:t>
            </a:r>
            <a:r>
              <a:rPr lang="en-US" altLang="ko-KR" sz="3600" dirty="0"/>
              <a:t>?’</a:t>
            </a:r>
          </a:p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친구에게 뭐라고 </a:t>
            </a:r>
            <a:r>
              <a:rPr lang="ko-KR" altLang="en-US" sz="4400" b="1" dirty="0"/>
              <a:t>부탁</a:t>
            </a:r>
            <a:r>
              <a:rPr lang="ko-KR" altLang="en-US" sz="3600" dirty="0"/>
              <a:t>할까</a:t>
            </a:r>
            <a:r>
              <a:rPr lang="en-US" altLang="ko-KR" sz="3600" dirty="0"/>
              <a:t>?’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CA2166-194A-474F-8970-71E7D7B50283}"/>
              </a:ext>
            </a:extLst>
          </p:cNvPr>
          <p:cNvSpPr txBox="1"/>
          <p:nvPr/>
        </p:nvSpPr>
        <p:spPr>
          <a:xfrm>
            <a:off x="6176410" y="2139927"/>
            <a:ext cx="5460806" cy="76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err="1"/>
              <a:t>를</a:t>
            </a:r>
            <a:r>
              <a:rPr lang="ko-KR" altLang="en-US" sz="3600" dirty="0"/>
              <a:t> 생각해요</a:t>
            </a:r>
            <a:r>
              <a:rPr lang="en-US" altLang="ko-KR" sz="3600" dirty="0"/>
              <a:t>.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87ABBA2-CB77-4D78-BC82-C542E1A924CE}"/>
              </a:ext>
            </a:extLst>
          </p:cNvPr>
          <p:cNvSpPr/>
          <p:nvPr/>
        </p:nvSpPr>
        <p:spPr>
          <a:xfrm>
            <a:off x="4781872" y="208761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A6C4E6A-0703-4E1A-9C4F-F6F2CD050F72}"/>
              </a:ext>
            </a:extLst>
          </p:cNvPr>
          <p:cNvSpPr/>
          <p:nvPr/>
        </p:nvSpPr>
        <p:spPr>
          <a:xfrm>
            <a:off x="5834743" y="208454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A89673D-BADD-43D4-AB0A-178F3577397C}"/>
              </a:ext>
            </a:extLst>
          </p:cNvPr>
          <p:cNvSpPr/>
          <p:nvPr/>
        </p:nvSpPr>
        <p:spPr>
          <a:xfrm>
            <a:off x="6887614" y="208454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926EE8-DBE4-44B8-81EF-E0E7626FA6F1}"/>
              </a:ext>
            </a:extLst>
          </p:cNvPr>
          <p:cNvGrpSpPr/>
          <p:nvPr/>
        </p:nvGrpSpPr>
        <p:grpSpPr>
          <a:xfrm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>
              <a:extLst>
                <a:ext uri="{FF2B5EF4-FFF2-40B4-BE49-F238E27FC236}">
                  <a16:creationId xmlns:a16="http://schemas.microsoft.com/office/drawing/2014/main" id="{BBA1AE1F-0C5B-4B9D-8057-F0694294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4E1EA4-C5C7-4003-A8E5-481F37A98317}"/>
                </a:ext>
              </a:extLst>
            </p:cNvPr>
            <p:cNvSpPr/>
            <p:nvPr/>
          </p:nvSpPr>
          <p:spPr>
            <a:xfrm>
              <a:off x="1183967" y="4691273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2796B06-37E1-4E14-A4F5-C6D9139F994D}"/>
                </a:ext>
              </a:extLst>
            </p:cNvPr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BC87D7C-1810-4532-861E-A34A8FACF25D}"/>
                </a:ext>
              </a:extLst>
            </p:cNvPr>
            <p:cNvSpPr/>
            <p:nvPr/>
          </p:nvSpPr>
          <p:spPr>
            <a:xfrm>
              <a:off x="1183967" y="3599580"/>
              <a:ext cx="811204" cy="811200"/>
            </a:xfrm>
            <a:prstGeom prst="ellipse">
              <a:avLst/>
            </a:prstGeom>
            <a:solidFill>
              <a:srgbClr val="FFD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2C6059ED-3657-4F01-91EC-AEE42F8C1A1F}"/>
              </a:ext>
            </a:extLst>
          </p:cNvPr>
          <p:cNvSpPr/>
          <p:nvPr/>
        </p:nvSpPr>
        <p:spPr>
          <a:xfrm>
            <a:off x="1600737" y="3614816"/>
            <a:ext cx="339047" cy="339047"/>
          </a:xfrm>
          <a:prstGeom prst="star4">
            <a:avLst>
              <a:gd name="adj" fmla="val 23816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4개 32">
            <a:extLst>
              <a:ext uri="{FF2B5EF4-FFF2-40B4-BE49-F238E27FC236}">
                <a16:creationId xmlns:a16="http://schemas.microsoft.com/office/drawing/2014/main" id="{BB5E7ABB-E888-4100-AA31-8C1FED84C49A}"/>
              </a:ext>
            </a:extLst>
          </p:cNvPr>
          <p:cNvSpPr/>
          <p:nvPr/>
        </p:nvSpPr>
        <p:spPr>
          <a:xfrm>
            <a:off x="1827704" y="3849720"/>
            <a:ext cx="188688" cy="188686"/>
          </a:xfrm>
          <a:prstGeom prst="star4">
            <a:avLst>
              <a:gd name="adj" fmla="val 23816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95F231C-01C7-4A87-A090-DD9052A137E9}"/>
              </a:ext>
            </a:extLst>
          </p:cNvPr>
          <p:cNvSpPr/>
          <p:nvPr/>
        </p:nvSpPr>
        <p:spPr>
          <a:xfrm>
            <a:off x="7768259" y="3362531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774F4C8-ADA7-47A4-831D-FB38F4C834A3}"/>
              </a:ext>
            </a:extLst>
          </p:cNvPr>
          <p:cNvSpPr/>
          <p:nvPr/>
        </p:nvSpPr>
        <p:spPr>
          <a:xfrm>
            <a:off x="6846773" y="4232465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38D41E2B-A0CE-49ED-84D3-C170316B34D6}"/>
              </a:ext>
            </a:extLst>
          </p:cNvPr>
          <p:cNvSpPr/>
          <p:nvPr/>
        </p:nvSpPr>
        <p:spPr>
          <a:xfrm>
            <a:off x="7954185" y="5096873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</a:t>
            </a:r>
          </a:p>
        </p:txBody>
      </p:sp>
    </p:spTree>
    <p:extLst>
      <p:ext uri="{BB962C8B-B14F-4D97-AF65-F5344CB8AC3E}">
        <p14:creationId xmlns:p14="http://schemas.microsoft.com/office/powerpoint/2010/main" val="2677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/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 idx="0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친구가 자꾸 장난을 칠 때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 descr="꽃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4838" y="2988955"/>
            <a:ext cx="8269422" cy="339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3600"/>
              <a:t>“</a:t>
            </a:r>
            <a:r>
              <a:rPr lang="ko-KR" altLang="en-US" sz="3600"/>
              <a:t>네가 계속 </a:t>
            </a:r>
            <a:r>
              <a:rPr lang="ko-KR" altLang="en-US" sz="4400" b="1"/>
              <a:t>막대기로 찌르니까</a:t>
            </a:r>
            <a:endParaRPr lang="ko-KR" altLang="en-US" sz="4400" b="1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아프고 공부하는데 방해돼서</a:t>
            </a:r>
            <a:r>
              <a:rPr lang="en-US" altLang="ko-KR" sz="3600"/>
              <a:t> </a:t>
            </a:r>
            <a:r>
              <a:rPr lang="ko-KR" altLang="en-US" sz="4400" b="1"/>
              <a:t>진짜 화가 나</a:t>
            </a:r>
            <a:r>
              <a:rPr lang="en-US" altLang="ko-KR" sz="3600"/>
              <a:t>.</a:t>
            </a:r>
            <a:endParaRPr lang="en-US" altLang="ko-KR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내가 싫다고 말하면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4400" b="1"/>
              <a:t>하지 말아 줬으면 좋겠어</a:t>
            </a:r>
            <a:r>
              <a:rPr lang="en-US" altLang="ko-KR" sz="3600"/>
              <a:t>.”</a:t>
            </a:r>
            <a:endParaRPr lang="en-US" altLang="ko-KR" sz="3600"/>
          </a:p>
        </p:txBody>
      </p:sp>
      <p:sp>
        <p:nvSpPr>
          <p:cNvPr id="22" name="TextBox 21"/>
          <p:cNvSpPr txBox="1"/>
          <p:nvPr/>
        </p:nvSpPr>
        <p:spPr>
          <a:xfrm>
            <a:off x="6376322" y="2139927"/>
            <a:ext cx="5460806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로 이야기해요</a:t>
            </a:r>
            <a:r>
              <a:rPr lang="en-US" altLang="ko-KR" sz="3600"/>
              <a:t>.</a:t>
            </a:r>
            <a:endParaRPr lang="en-US" altLang="ko-KR" sz="3600"/>
          </a:p>
        </p:txBody>
      </p:sp>
      <p:sp>
        <p:nvSpPr>
          <p:cNvPr id="23" name="타원 22"/>
          <p:cNvSpPr/>
          <p:nvPr/>
        </p:nvSpPr>
        <p:spPr>
          <a:xfrm>
            <a:off x="4781872" y="2087610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행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834743" y="2084540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기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887614" y="2084540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부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/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/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/>
          <p:cNvSpPr/>
          <p:nvPr/>
        </p:nvSpPr>
        <p:spPr>
          <a:xfrm>
            <a:off x="1600737" y="4701333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별: 꼭짓점 4개 32"/>
          <p:cNvSpPr/>
          <p:nvPr/>
        </p:nvSpPr>
        <p:spPr>
          <a:xfrm>
            <a:off x="1827704" y="4936237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타원 22"/>
          <p:cNvSpPr/>
          <p:nvPr/>
        </p:nvSpPr>
        <p:spPr>
          <a:xfrm>
            <a:off x="6692314" y="3125444"/>
            <a:ext cx="3634805" cy="690455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행 동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5" name="타원 22"/>
          <p:cNvSpPr/>
          <p:nvPr/>
        </p:nvSpPr>
        <p:spPr>
          <a:xfrm>
            <a:off x="8505824" y="4070240"/>
            <a:ext cx="2903760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기 분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6" name="타원 22"/>
          <p:cNvSpPr/>
          <p:nvPr/>
        </p:nvSpPr>
        <p:spPr>
          <a:xfrm>
            <a:off x="5008451" y="5660914"/>
            <a:ext cx="5092129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부 탁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1" animBg="1"/>
      <p:bldP spid="3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C46FBB8-31D6-4727-AE2C-16BEA24BD316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51F6A-F183-4F41-9BBA-5643835BDA06}"/>
              </a:ext>
            </a:extLst>
          </p:cNvPr>
          <p:cNvSpPr txBox="1"/>
          <p:nvPr/>
        </p:nvSpPr>
        <p:spPr>
          <a:xfrm>
            <a:off x="4048809" y="552000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규칙을 어겨 싸움이 났을 때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다함께</a:t>
            </a:r>
            <a:r>
              <a:rPr lang="ko-KR" altLang="en-US" dirty="0"/>
              <a:t> 따라하면서 마음신호등을 건너봅시다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111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pic>
        <p:nvPicPr>
          <p:cNvPr id="22" name="그림 21" descr="장난감, 인형, 방, 그리기이(가) 표시된 사진&#10;&#10;자동 생성된 설명">
            <a:extLst>
              <a:ext uri="{FF2B5EF4-FFF2-40B4-BE49-F238E27FC236}">
                <a16:creationId xmlns:a16="http://schemas.microsoft.com/office/drawing/2014/main" id="{1778771B-9BD0-4DC7-9177-91188E6C12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7"/>
          <a:stretch/>
        </p:blipFill>
        <p:spPr>
          <a:xfrm>
            <a:off x="3034558" y="2091292"/>
            <a:ext cx="5757806" cy="3603416"/>
          </a:xfrm>
          <a:prstGeom prst="rect">
            <a:avLst/>
          </a:prstGeom>
        </p:spPr>
      </p:pic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7BE5E750-DC36-4C2B-B850-B922F5723702}"/>
              </a:ext>
            </a:extLst>
          </p:cNvPr>
          <p:cNvSpPr/>
          <p:nvPr/>
        </p:nvSpPr>
        <p:spPr>
          <a:xfrm>
            <a:off x="1238371" y="1663902"/>
            <a:ext cx="2772702" cy="1611096"/>
          </a:xfrm>
          <a:prstGeom prst="wedgeEllipseCallout">
            <a:avLst>
              <a:gd name="adj1" fmla="val 42213"/>
              <a:gd name="adj2" fmla="val 504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너 금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dirty="0" err="1">
                <a:solidFill>
                  <a:schemeClr val="tx1"/>
                </a:solidFill>
              </a:rPr>
              <a:t>밟았잖아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말풍선: 타원형 23">
            <a:extLst>
              <a:ext uri="{FF2B5EF4-FFF2-40B4-BE49-F238E27FC236}">
                <a16:creationId xmlns:a16="http://schemas.microsoft.com/office/drawing/2014/main" id="{CF1BF43D-0446-4201-A5B5-148BC3B1F1A6}"/>
              </a:ext>
            </a:extLst>
          </p:cNvPr>
          <p:cNvSpPr/>
          <p:nvPr/>
        </p:nvSpPr>
        <p:spPr>
          <a:xfrm>
            <a:off x="8689622" y="1783316"/>
            <a:ext cx="2772702" cy="1611096"/>
          </a:xfrm>
          <a:prstGeom prst="wedgeEllipseCallout">
            <a:avLst>
              <a:gd name="adj1" fmla="val -58795"/>
              <a:gd name="adj2" fmla="val 60661"/>
            </a:avLst>
          </a:prstGeom>
          <a:solidFill>
            <a:srgbClr val="FFAF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안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밟았다고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8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A44C0DF-3818-407A-9B45-3C889F1685AB}"/>
              </a:ext>
            </a:extLst>
          </p:cNvPr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친구가 자꾸 장난을 칠 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226EB8-F213-4F8C-A13A-7F9A666F10ED}"/>
              </a:ext>
            </a:extLst>
          </p:cNvPr>
          <p:cNvSpPr txBox="1"/>
          <p:nvPr/>
        </p:nvSpPr>
        <p:spPr>
          <a:xfrm>
            <a:off x="4809146" y="2334993"/>
            <a:ext cx="5460806" cy="265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dirty="0"/>
              <a:t>어떤 말</a:t>
            </a:r>
            <a:r>
              <a:rPr lang="en-US" altLang="ko-KR" sz="3600" dirty="0"/>
              <a:t>, </a:t>
            </a:r>
            <a:r>
              <a:rPr lang="ko-KR" altLang="en-US" sz="3600" dirty="0"/>
              <a:t>행동이 하고 싶나요</a:t>
            </a:r>
            <a:r>
              <a:rPr lang="en-US" altLang="ko-KR" sz="3600" dirty="0"/>
              <a:t>?</a:t>
            </a:r>
          </a:p>
          <a:p>
            <a:pPr algn="ctr">
              <a:lnSpc>
                <a:spcPct val="130000"/>
              </a:lnSpc>
            </a:pPr>
            <a:endParaRPr lang="en-US" altLang="ko-KR" sz="3600" dirty="0"/>
          </a:p>
          <a:p>
            <a:pPr algn="ctr">
              <a:lnSpc>
                <a:spcPct val="130000"/>
              </a:lnSpc>
            </a:pPr>
            <a:r>
              <a:rPr lang="ko-KR" altLang="en-US" sz="6000" b="1" dirty="0"/>
              <a:t>잠깐</a:t>
            </a:r>
            <a:r>
              <a:rPr lang="en-US" altLang="ko-KR" sz="6000" b="1" dirty="0"/>
              <a:t>, </a:t>
            </a:r>
            <a:r>
              <a:rPr lang="ko-KR" altLang="en-US" sz="6000" b="1" dirty="0"/>
              <a:t>멈춰요</a:t>
            </a:r>
            <a:r>
              <a:rPr lang="en-US" altLang="ko-KR" sz="6000" b="1" dirty="0"/>
              <a:t>!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926EE8-DBE4-44B8-81EF-E0E7626FA6F1}"/>
              </a:ext>
            </a:extLst>
          </p:cNvPr>
          <p:cNvGrpSpPr/>
          <p:nvPr/>
        </p:nvGrpSpPr>
        <p:grpSpPr>
          <a:xfrm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>
              <a:extLst>
                <a:ext uri="{FF2B5EF4-FFF2-40B4-BE49-F238E27FC236}">
                  <a16:creationId xmlns:a16="http://schemas.microsoft.com/office/drawing/2014/main" id="{BBA1AE1F-0C5B-4B9D-8057-F0694294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4E1EA4-C5C7-4003-A8E5-481F37A98317}"/>
                </a:ext>
              </a:extLst>
            </p:cNvPr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2796B06-37E1-4E14-A4F5-C6D9139F994D}"/>
                </a:ext>
              </a:extLst>
            </p:cNvPr>
            <p:cNvSpPr/>
            <p:nvPr/>
          </p:nvSpPr>
          <p:spPr>
            <a:xfrm>
              <a:off x="1183967" y="4694863"/>
              <a:ext cx="811204" cy="811201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2C6059ED-3657-4F01-91EC-AEE42F8C1A1F}"/>
              </a:ext>
            </a:extLst>
          </p:cNvPr>
          <p:cNvSpPr/>
          <p:nvPr/>
        </p:nvSpPr>
        <p:spPr>
          <a:xfrm>
            <a:off x="1677897" y="2513956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4개 32">
            <a:extLst>
              <a:ext uri="{FF2B5EF4-FFF2-40B4-BE49-F238E27FC236}">
                <a16:creationId xmlns:a16="http://schemas.microsoft.com/office/drawing/2014/main" id="{BB5E7ABB-E888-4100-AA31-8C1FED84C49A}"/>
              </a:ext>
            </a:extLst>
          </p:cNvPr>
          <p:cNvSpPr/>
          <p:nvPr/>
        </p:nvSpPr>
        <p:spPr>
          <a:xfrm>
            <a:off x="1904864" y="2748860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093833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마음의 빨간불</a:t>
            </a:r>
            <a:endParaRPr lang="ko-KR" altLang="en-US"/>
          </a:p>
        </p:txBody>
      </p:sp>
      <p:pic>
        <p:nvPicPr>
          <p:cNvPr id="4" name="그림 3" descr="꽃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6" name="사각형: 둥근 모서리 15"/>
          <p:cNvSpPr/>
          <p:nvPr/>
        </p:nvSpPr>
        <p:spPr>
          <a:xfrm>
            <a:off x="397565" y="1489794"/>
            <a:ext cx="11396869" cy="1659806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063" y="1657572"/>
            <a:ext cx="11119874" cy="1350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3200"/>
              <a:t>친구가 나를 속상하게 하거나 화가 나게 했던 말 또는 행동을</a:t>
            </a:r>
            <a:endParaRPr lang="ko-KR" altLang="en-US" sz="32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200"/>
              <a:t>빨간색 포스트잇에 적어보세요</a:t>
            </a:r>
            <a:r>
              <a:rPr lang="en-US" altLang="ko-KR" sz="3200"/>
              <a:t>.</a:t>
            </a:r>
            <a:endParaRPr lang="en-US" altLang="ko-KR" sz="3200"/>
          </a:p>
        </p:txBody>
      </p:sp>
      <p:grpSp>
        <p:nvGrpSpPr>
          <p:cNvPr id="14" name="그룹 13"/>
          <p:cNvGrpSpPr/>
          <p:nvPr/>
        </p:nvGrpSpPr>
        <p:grpSpPr>
          <a:xfrm rot="0">
            <a:off x="650352" y="144345"/>
            <a:ext cx="384019" cy="1052373"/>
            <a:chOff x="740144" y="2169556"/>
            <a:chExt cx="1710850" cy="4688444"/>
          </a:xfrm>
        </p:grpSpPr>
        <p:grpSp>
          <p:nvGrpSpPr>
            <p:cNvPr id="19" name="그룹 18"/>
            <p:cNvGrpSpPr/>
            <p:nvPr/>
          </p:nvGrpSpPr>
          <p:grpSpPr>
            <a:xfrm rot="0">
              <a:off x="740144" y="2169556"/>
              <a:ext cx="1710850" cy="4688444"/>
              <a:chOff x="740144" y="2169556"/>
              <a:chExt cx="1710850" cy="4688444"/>
            </a:xfrm>
          </p:grpSpPr>
          <p:pic>
            <p:nvPicPr>
              <p:cNvPr id="22" name="그림 31"/>
              <p:cNvPicPr>
                <a:picLocks noChangeAspect="1"/>
              </p:cNvPicPr>
              <p:nvPr/>
            </p:nvPicPr>
            <p:blipFill rotWithShape="1">
              <a:blip r:embed="rId9"/>
              <a:srcRect b="13460"/>
              <a:stretch>
                <a:fillRect/>
              </a:stretch>
            </p:blipFill>
            <p:spPr>
              <a:xfrm>
                <a:off x="740144" y="2169556"/>
                <a:ext cx="1710850" cy="4688444"/>
              </a:xfrm>
              <a:prstGeom prst="rect">
                <a:avLst/>
              </a:prstGeom>
            </p:spPr>
          </p:pic>
          <p:sp>
            <p:nvSpPr>
              <p:cNvPr id="23" name="타원 22"/>
              <p:cNvSpPr/>
              <p:nvPr/>
            </p:nvSpPr>
            <p:spPr>
              <a:xfrm>
                <a:off x="1183967" y="3588656"/>
                <a:ext cx="811204" cy="811200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1183967" y="4694863"/>
                <a:ext cx="811204" cy="811201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별: 꼭짓점 4개 19"/>
            <p:cNvSpPr/>
            <p:nvPr/>
          </p:nvSpPr>
          <p:spPr>
            <a:xfrm>
              <a:off x="1677897" y="2513956"/>
              <a:ext cx="339047" cy="339047"/>
            </a:xfrm>
            <a:prstGeom prst="star4">
              <a:avLst>
                <a:gd name="adj" fmla="val 2381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별: 꼭짓점 4개 20"/>
            <p:cNvSpPr/>
            <p:nvPr/>
          </p:nvSpPr>
          <p:spPr>
            <a:xfrm>
              <a:off x="1904864" y="2748860"/>
              <a:ext cx="188688" cy="188686"/>
            </a:xfrm>
            <a:prstGeom prst="star4">
              <a:avLst>
                <a:gd name="adj" fmla="val 2381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430696" y="1163292"/>
            <a:ext cx="75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" name="그림 6" descr="장난감, 인형, 시계이(가) 표시된 사진  자동 생성된 설명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3565032" y="1788435"/>
            <a:ext cx="5068584" cy="5068584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 rot="20944062">
            <a:off x="783934" y="3651507"/>
            <a:ext cx="2594820" cy="2594818"/>
            <a:chOff x="1135837" y="3837238"/>
            <a:chExt cx="2294108" cy="2294106"/>
          </a:xfrm>
        </p:grpSpPr>
        <p:sp>
          <p:nvSpPr>
            <p:cNvPr id="25" name="직사각형 24"/>
            <p:cNvSpPr/>
            <p:nvPr/>
          </p:nvSpPr>
          <p:spPr>
            <a:xfrm>
              <a:off x="1135837" y="3837238"/>
              <a:ext cx="2294108" cy="2294106"/>
            </a:xfrm>
            <a:prstGeom prst="rect">
              <a:avLst/>
            </a:prstGeom>
            <a:solidFill>
              <a:srgbClr val="f686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>
                <a:solidFill>
                  <a:schemeClr val="bg1"/>
                </a:solidFill>
                <a:latin typeface="나눔손글씨 느릿느릿체"/>
                <a:ea typeface="나눔손글씨 느릿느릿체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35597" y="4131018"/>
              <a:ext cx="1867924" cy="1652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ko-KR" altLang="en-US" sz="3900" b="1">
                  <a:latin typeface="나눔손글씨 느릿느릿체"/>
                  <a:ea typeface="나눔손글씨 느릿느릿체"/>
                </a:rPr>
                <a:t>친구가 나를</a:t>
              </a:r>
              <a:endParaRPr lang="ko-KR" altLang="en-US" sz="3900" b="1">
                <a:latin typeface="나눔손글씨 느릿느릿체"/>
                <a:ea typeface="나눔손글씨 느릿느릿체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3900" b="1">
                  <a:latin typeface="나눔손글씨 느릿느릿체"/>
                  <a:ea typeface="나눔손글씨 느릿느릿체"/>
                </a:rPr>
                <a:t>발로 찼어요</a:t>
              </a:r>
              <a:r>
                <a:rPr lang="en-US" altLang="ko-KR" sz="3900" b="1">
                  <a:latin typeface="나눔손글씨 느릿느릿체"/>
                  <a:ea typeface="나눔손글씨 느릿느릿체"/>
                </a:rPr>
                <a:t>.</a:t>
              </a:r>
              <a:endParaRPr lang="ko-KR" altLang="en-US" sz="3900">
                <a:latin typeface="나눔손글씨 느릿느릿체"/>
                <a:ea typeface="나눔손글씨 느릿느릿체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 rot="1033783">
            <a:off x="8939863" y="3679007"/>
            <a:ext cx="2643142" cy="2643139"/>
            <a:chOff x="1135837" y="3837238"/>
            <a:chExt cx="2294108" cy="2294106"/>
          </a:xfrm>
        </p:grpSpPr>
        <p:sp>
          <p:nvSpPr>
            <p:cNvPr id="29" name="직사각형 28"/>
            <p:cNvSpPr/>
            <p:nvPr/>
          </p:nvSpPr>
          <p:spPr>
            <a:xfrm>
              <a:off x="1135837" y="3837238"/>
              <a:ext cx="2294108" cy="2294106"/>
            </a:xfrm>
            <a:prstGeom prst="rect">
              <a:avLst/>
            </a:prstGeom>
            <a:solidFill>
              <a:srgbClr val="f686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>
                <a:solidFill>
                  <a:schemeClr val="bg1"/>
                </a:solidFill>
                <a:latin typeface="나눔손글씨 느릿느릿체"/>
                <a:ea typeface="나눔손글씨 느릿느릿체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6834" y="4217558"/>
              <a:ext cx="1867919" cy="1620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ko-KR" altLang="en-US" sz="3900" b="1">
                  <a:latin typeface="나눔손글씨 느릿느릿체"/>
                  <a:ea typeface="나눔손글씨 느릿느릿체"/>
                </a:rPr>
                <a:t>친구가 게임에서</a:t>
              </a:r>
              <a:endParaRPr lang="ko-KR" altLang="en-US" sz="3900" b="1">
                <a:latin typeface="나눔손글씨 느릿느릿체"/>
                <a:ea typeface="나눔손글씨 느릿느릿체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3900" b="1">
                  <a:latin typeface="나눔손글씨 느릿느릿체"/>
                  <a:ea typeface="나눔손글씨 느릿느릿체"/>
                </a:rPr>
                <a:t>반칙을 했어요</a:t>
              </a:r>
              <a:r>
                <a:rPr lang="en-US" altLang="ko-KR" sz="3900" b="1">
                  <a:latin typeface="나눔손글씨 느릿느릿체"/>
                  <a:ea typeface="나눔손글씨 느릿느릿체"/>
                </a:rPr>
                <a:t>.</a:t>
              </a:r>
              <a:endParaRPr lang="ko-KR" altLang="en-US" sz="3900">
                <a:latin typeface="나눔손글씨 느릿느릿체"/>
                <a:ea typeface="나눔손글씨 느릿느릿체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A44C0DF-3818-407A-9B45-3C889F1685AB}"/>
              </a:ext>
            </a:extLst>
          </p:cNvPr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친구가 자꾸 장난을 칠 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83B2C2-FCAF-42F2-875E-A5768A91230B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0AE7CF8D-B017-4DD1-A83C-3799F21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&#10;&#10;자동 생성된 설명">
            <a:extLst>
              <a:ext uri="{FF2B5EF4-FFF2-40B4-BE49-F238E27FC236}">
                <a16:creationId xmlns:a16="http://schemas.microsoft.com/office/drawing/2014/main" id="{ABC6626E-24ED-4BC4-9248-C754D817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&#10;&#10;자동 생성된 설명">
            <a:extLst>
              <a:ext uri="{FF2B5EF4-FFF2-40B4-BE49-F238E27FC236}">
                <a16:creationId xmlns:a16="http://schemas.microsoft.com/office/drawing/2014/main" id="{EEF46AE8-90FF-430F-940F-33AC6E8E5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362370-7F5E-446D-AE2A-8BF44802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1489FB-2233-4727-BDE5-D3DF91A52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&#10;&#10;자동 생성된 설명">
            <a:extLst>
              <a:ext uri="{FF2B5EF4-FFF2-40B4-BE49-F238E27FC236}">
                <a16:creationId xmlns:a16="http://schemas.microsoft.com/office/drawing/2014/main" id="{5BCB6A79-C4D8-4A6A-995D-1A78CC6A2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&#10;&#10;자동 생성된 설명">
            <a:extLst>
              <a:ext uri="{FF2B5EF4-FFF2-40B4-BE49-F238E27FC236}">
                <a16:creationId xmlns:a16="http://schemas.microsoft.com/office/drawing/2014/main" id="{53D2EB8B-DC25-4421-8A98-42E0F64A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E3E502B-16F1-47A0-BCDD-33EF97C3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226EB8-F213-4F8C-A13A-7F9A666F10ED}"/>
              </a:ext>
            </a:extLst>
          </p:cNvPr>
          <p:cNvSpPr txBox="1"/>
          <p:nvPr/>
        </p:nvSpPr>
        <p:spPr>
          <a:xfrm>
            <a:off x="4814185" y="3287460"/>
            <a:ext cx="5460806" cy="267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친구가 어떻게 </a:t>
            </a:r>
            <a:r>
              <a:rPr lang="ko-KR" altLang="en-US" sz="4400" b="1" dirty="0"/>
              <a:t>행동</a:t>
            </a:r>
            <a:r>
              <a:rPr lang="ko-KR" altLang="en-US" sz="3600" dirty="0"/>
              <a:t>했지</a:t>
            </a:r>
            <a:r>
              <a:rPr lang="en-US" altLang="ko-KR" sz="3600" dirty="0"/>
              <a:t>?’</a:t>
            </a:r>
          </a:p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지금 내 </a:t>
            </a:r>
            <a:r>
              <a:rPr lang="ko-KR" altLang="en-US" sz="4400" b="1" dirty="0"/>
              <a:t>기분</a:t>
            </a:r>
            <a:r>
              <a:rPr lang="ko-KR" altLang="en-US" sz="3600" dirty="0"/>
              <a:t>이 어떻지</a:t>
            </a:r>
            <a:r>
              <a:rPr lang="en-US" altLang="ko-KR" sz="3600" dirty="0"/>
              <a:t>?’</a:t>
            </a:r>
          </a:p>
          <a:p>
            <a:pPr algn="ctr">
              <a:lnSpc>
                <a:spcPct val="130000"/>
              </a:lnSpc>
            </a:pPr>
            <a:r>
              <a:rPr lang="en-US" altLang="ko-KR" sz="3600" dirty="0"/>
              <a:t>‘</a:t>
            </a:r>
            <a:r>
              <a:rPr lang="ko-KR" altLang="en-US" sz="3600" dirty="0"/>
              <a:t>친구에게 뭐라고 </a:t>
            </a:r>
            <a:r>
              <a:rPr lang="ko-KR" altLang="en-US" sz="4400" b="1" dirty="0"/>
              <a:t>부탁</a:t>
            </a:r>
            <a:r>
              <a:rPr lang="ko-KR" altLang="en-US" sz="3600" dirty="0"/>
              <a:t>할까</a:t>
            </a:r>
            <a:r>
              <a:rPr lang="en-US" altLang="ko-KR" sz="3600" dirty="0"/>
              <a:t>?’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CA2166-194A-474F-8970-71E7D7B50283}"/>
              </a:ext>
            </a:extLst>
          </p:cNvPr>
          <p:cNvSpPr txBox="1"/>
          <p:nvPr/>
        </p:nvSpPr>
        <p:spPr>
          <a:xfrm>
            <a:off x="6176410" y="2139927"/>
            <a:ext cx="5460806" cy="76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err="1"/>
              <a:t>를</a:t>
            </a:r>
            <a:r>
              <a:rPr lang="ko-KR" altLang="en-US" sz="3600" dirty="0"/>
              <a:t> 생각해요</a:t>
            </a:r>
            <a:r>
              <a:rPr lang="en-US" altLang="ko-KR" sz="3600" dirty="0"/>
              <a:t>.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87ABBA2-CB77-4D78-BC82-C542E1A924CE}"/>
              </a:ext>
            </a:extLst>
          </p:cNvPr>
          <p:cNvSpPr/>
          <p:nvPr/>
        </p:nvSpPr>
        <p:spPr>
          <a:xfrm>
            <a:off x="4781872" y="208761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A6C4E6A-0703-4E1A-9C4F-F6F2CD050F72}"/>
              </a:ext>
            </a:extLst>
          </p:cNvPr>
          <p:cNvSpPr/>
          <p:nvPr/>
        </p:nvSpPr>
        <p:spPr>
          <a:xfrm>
            <a:off x="5834743" y="208454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A89673D-BADD-43D4-AB0A-178F3577397C}"/>
              </a:ext>
            </a:extLst>
          </p:cNvPr>
          <p:cNvSpPr/>
          <p:nvPr/>
        </p:nvSpPr>
        <p:spPr>
          <a:xfrm>
            <a:off x="6887614" y="2084540"/>
            <a:ext cx="909674" cy="90967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4926EE8-DBE4-44B8-81EF-E0E7626FA6F1}"/>
              </a:ext>
            </a:extLst>
          </p:cNvPr>
          <p:cNvGrpSpPr/>
          <p:nvPr/>
        </p:nvGrpSpPr>
        <p:grpSpPr>
          <a:xfrm>
            <a:off x="740144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>
              <a:extLst>
                <a:ext uri="{FF2B5EF4-FFF2-40B4-BE49-F238E27FC236}">
                  <a16:creationId xmlns:a16="http://schemas.microsoft.com/office/drawing/2014/main" id="{BBA1AE1F-0C5B-4B9D-8057-F0694294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4E1EA4-C5C7-4003-A8E5-481F37A98317}"/>
                </a:ext>
              </a:extLst>
            </p:cNvPr>
            <p:cNvSpPr/>
            <p:nvPr/>
          </p:nvSpPr>
          <p:spPr>
            <a:xfrm>
              <a:off x="1183967" y="4691273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2796B06-37E1-4E14-A4F5-C6D9139F994D}"/>
                </a:ext>
              </a:extLst>
            </p:cNvPr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BC87D7C-1810-4532-861E-A34A8FACF25D}"/>
                </a:ext>
              </a:extLst>
            </p:cNvPr>
            <p:cNvSpPr/>
            <p:nvPr/>
          </p:nvSpPr>
          <p:spPr>
            <a:xfrm>
              <a:off x="1183967" y="3599580"/>
              <a:ext cx="811204" cy="811200"/>
            </a:xfrm>
            <a:prstGeom prst="ellipse">
              <a:avLst/>
            </a:prstGeom>
            <a:solidFill>
              <a:srgbClr val="FFD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2C6059ED-3657-4F01-91EC-AEE42F8C1A1F}"/>
              </a:ext>
            </a:extLst>
          </p:cNvPr>
          <p:cNvSpPr/>
          <p:nvPr/>
        </p:nvSpPr>
        <p:spPr>
          <a:xfrm>
            <a:off x="1600737" y="3614816"/>
            <a:ext cx="339047" cy="339047"/>
          </a:xfrm>
          <a:prstGeom prst="star4">
            <a:avLst>
              <a:gd name="adj" fmla="val 23816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별: 꼭짓점 4개 32">
            <a:extLst>
              <a:ext uri="{FF2B5EF4-FFF2-40B4-BE49-F238E27FC236}">
                <a16:creationId xmlns:a16="http://schemas.microsoft.com/office/drawing/2014/main" id="{BB5E7ABB-E888-4100-AA31-8C1FED84C49A}"/>
              </a:ext>
            </a:extLst>
          </p:cNvPr>
          <p:cNvSpPr/>
          <p:nvPr/>
        </p:nvSpPr>
        <p:spPr>
          <a:xfrm>
            <a:off x="1827704" y="3849720"/>
            <a:ext cx="188688" cy="188686"/>
          </a:xfrm>
          <a:prstGeom prst="star4">
            <a:avLst>
              <a:gd name="adj" fmla="val 23816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95F231C-01C7-4A87-A090-DD9052A137E9}"/>
              </a:ext>
            </a:extLst>
          </p:cNvPr>
          <p:cNvSpPr/>
          <p:nvPr/>
        </p:nvSpPr>
        <p:spPr>
          <a:xfrm>
            <a:off x="7768259" y="3362531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774F4C8-ADA7-47A4-831D-FB38F4C834A3}"/>
              </a:ext>
            </a:extLst>
          </p:cNvPr>
          <p:cNvSpPr/>
          <p:nvPr/>
        </p:nvSpPr>
        <p:spPr>
          <a:xfrm>
            <a:off x="6846773" y="4232465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38D41E2B-A0CE-49ED-84D3-C170316B34D6}"/>
              </a:ext>
            </a:extLst>
          </p:cNvPr>
          <p:cNvSpPr/>
          <p:nvPr/>
        </p:nvSpPr>
        <p:spPr>
          <a:xfrm>
            <a:off x="7954185" y="5096873"/>
            <a:ext cx="936000" cy="936000"/>
          </a:xfrm>
          <a:prstGeom prst="ellipse">
            <a:avLst/>
          </a:prstGeom>
          <a:solidFill>
            <a:srgbClr val="FFD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부</a:t>
            </a:r>
          </a:p>
        </p:txBody>
      </p:sp>
    </p:spTree>
    <p:extLst>
      <p:ext uri="{BB962C8B-B14F-4D97-AF65-F5344CB8AC3E}">
        <p14:creationId xmlns:p14="http://schemas.microsoft.com/office/powerpoint/2010/main" val="12553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/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 idx="0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친구가 자꾸 장난을 칠 때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5" name="그림 14" descr="꽃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  자동 생성된 설명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4838" y="2771245"/>
            <a:ext cx="8269422" cy="34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3600"/>
              <a:t>“</a:t>
            </a:r>
            <a:r>
              <a:rPr lang="ko-KR" altLang="en-US" sz="3600"/>
              <a:t>네가 금 밟는 것을 봤는데 네가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 </a:t>
            </a:r>
            <a:r>
              <a:rPr lang="ko-KR" altLang="en-US" sz="4400" b="1"/>
              <a:t>안 밟았다고 자꾸 그러니까</a:t>
            </a:r>
            <a:r>
              <a:rPr lang="ko-KR" altLang="en-US" sz="3600"/>
              <a:t> 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내가 거짓말쟁이가 된 것 같아서 </a:t>
            </a:r>
            <a:r>
              <a:rPr lang="ko-KR" altLang="en-US" sz="4400" b="1"/>
              <a:t>기분이 나빠</a:t>
            </a:r>
            <a:r>
              <a:rPr lang="en-US" altLang="ko-KR" sz="3600"/>
              <a:t>. 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싸우지 말고 </a:t>
            </a:r>
            <a:r>
              <a:rPr lang="ko-KR" altLang="en-US" sz="4400" b="1"/>
              <a:t>선생님께 말씀드려보자</a:t>
            </a:r>
            <a:r>
              <a:rPr lang="en-US" altLang="ko-KR" sz="3600"/>
              <a:t>.”</a:t>
            </a:r>
            <a:endParaRPr lang="en-US" altLang="ko-KR" sz="3600"/>
          </a:p>
        </p:txBody>
      </p:sp>
      <p:sp>
        <p:nvSpPr>
          <p:cNvPr id="22" name="TextBox 21"/>
          <p:cNvSpPr txBox="1"/>
          <p:nvPr/>
        </p:nvSpPr>
        <p:spPr>
          <a:xfrm>
            <a:off x="6376322" y="1907702"/>
            <a:ext cx="5460806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로 이야기해요</a:t>
            </a:r>
            <a:r>
              <a:rPr lang="en-US" altLang="ko-KR" sz="3600"/>
              <a:t>.</a:t>
            </a:r>
            <a:endParaRPr lang="en-US" altLang="ko-KR" sz="3600"/>
          </a:p>
        </p:txBody>
      </p:sp>
      <p:sp>
        <p:nvSpPr>
          <p:cNvPr id="23" name="타원 22"/>
          <p:cNvSpPr/>
          <p:nvPr/>
        </p:nvSpPr>
        <p:spPr>
          <a:xfrm>
            <a:off x="4781872" y="1855385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행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834743" y="1852315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기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887614" y="1852315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부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323425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/>
            <p:cNvPicPr>
              <a:picLocks noChangeAspect="1"/>
            </p:cNvPicPr>
            <p:nvPr/>
          </p:nvPicPr>
          <p:blipFill rotWithShape="1">
            <a:blip r:embed="rId9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/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/>
          <p:cNvSpPr/>
          <p:nvPr/>
        </p:nvSpPr>
        <p:spPr>
          <a:xfrm>
            <a:off x="1600737" y="4701333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별: 꼭짓점 4개 32"/>
          <p:cNvSpPr/>
          <p:nvPr/>
        </p:nvSpPr>
        <p:spPr>
          <a:xfrm>
            <a:off x="1827704" y="4936237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타원 22"/>
          <p:cNvSpPr/>
          <p:nvPr/>
        </p:nvSpPr>
        <p:spPr>
          <a:xfrm>
            <a:off x="4867957" y="3730620"/>
            <a:ext cx="5408837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행 동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5" name="타원 22"/>
          <p:cNvSpPr/>
          <p:nvPr/>
        </p:nvSpPr>
        <p:spPr>
          <a:xfrm>
            <a:off x="8970168" y="4570302"/>
            <a:ext cx="2594197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기 분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6" name="타원 22"/>
          <p:cNvSpPr/>
          <p:nvPr/>
        </p:nvSpPr>
        <p:spPr>
          <a:xfrm>
            <a:off x="6096000" y="5470414"/>
            <a:ext cx="4818286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부 탁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pic>
        <p:nvPicPr>
          <p:cNvPr id="37" name="그림 21" descr="장난감, 인형, 방, 그리기이(가) 표시된 사진  자동 생성된 설명"/>
          <p:cNvPicPr>
            <a:picLocks noChangeAspect="1"/>
          </p:cNvPicPr>
          <p:nvPr/>
        </p:nvPicPr>
        <p:blipFill rotWithShape="1">
          <a:blip r:embed="rId10"/>
          <a:srcRect t="37420" r="55210"/>
          <a:stretch>
            <a:fillRect/>
          </a:stretch>
        </p:blipFill>
        <p:spPr>
          <a:xfrm>
            <a:off x="1689151" y="4016583"/>
            <a:ext cx="2280606" cy="3186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1" animBg="1"/>
      <p:bldP spid="36" grpId="2" 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/>
          <p:cNvSpPr/>
          <p:nvPr/>
        </p:nvSpPr>
        <p:spPr>
          <a:xfrm>
            <a:off x="3294743" y="1489793"/>
            <a:ext cx="8499691" cy="5085177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 idx="0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친구가 자꾸 장난을 칠 때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 descr="꽃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5" name="그림 14" descr="꽃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6" name="그림 15" descr="표지판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9" name="그림 18" descr="조류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0" name="그림 19" descr="표지판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 descr="방, 컵, 앉아있는, 테이블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4838" y="2872843"/>
            <a:ext cx="8269422" cy="339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3600"/>
              <a:t>“</a:t>
            </a:r>
            <a:r>
              <a:rPr lang="ko-KR" altLang="en-US" sz="3600"/>
              <a:t>나는 진짜 금을 안 밟았는데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네가 </a:t>
            </a:r>
            <a:r>
              <a:rPr lang="ko-KR" altLang="en-US" sz="4400" b="1"/>
              <a:t>금을 밟았다고 얘기하니까</a:t>
            </a:r>
            <a:endParaRPr lang="ko-KR" altLang="en-US" sz="4400" b="1"/>
          </a:p>
          <a:p>
            <a:pPr algn="ctr">
              <a:lnSpc>
                <a:spcPct val="130000"/>
              </a:lnSpc>
              <a:defRPr/>
            </a:pPr>
            <a:r>
              <a:rPr lang="ko-KR" altLang="en-US" sz="4400" b="1"/>
              <a:t>억울한 기분이 들어</a:t>
            </a:r>
            <a:r>
              <a:rPr lang="en-US" altLang="ko-KR" sz="3600"/>
              <a:t>. </a:t>
            </a:r>
            <a:r>
              <a:rPr lang="ko-KR" altLang="en-US" sz="3600"/>
              <a:t>우리 둘 생각이</a:t>
            </a:r>
            <a:endParaRPr lang="ko-KR" altLang="en-US" sz="3600"/>
          </a:p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다르니까</a:t>
            </a:r>
            <a:r>
              <a:rPr lang="en-US" altLang="ko-KR" sz="3600"/>
              <a:t> </a:t>
            </a:r>
            <a:r>
              <a:rPr lang="ko-KR" altLang="en-US" sz="4400" b="1"/>
              <a:t>선생님께 말씀드려보자</a:t>
            </a:r>
            <a:r>
              <a:rPr lang="en-US" altLang="ko-KR" sz="3600"/>
              <a:t>.”</a:t>
            </a:r>
            <a:endParaRPr lang="en-US" altLang="ko-KR" sz="3600"/>
          </a:p>
        </p:txBody>
      </p:sp>
      <p:sp>
        <p:nvSpPr>
          <p:cNvPr id="22" name="TextBox 21"/>
          <p:cNvSpPr txBox="1"/>
          <p:nvPr/>
        </p:nvSpPr>
        <p:spPr>
          <a:xfrm>
            <a:off x="6376322" y="1907702"/>
            <a:ext cx="5460806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3600"/>
              <a:t>로 이야기해요</a:t>
            </a:r>
            <a:r>
              <a:rPr lang="en-US" altLang="ko-KR" sz="3600"/>
              <a:t>.</a:t>
            </a:r>
            <a:endParaRPr lang="en-US" altLang="ko-KR" sz="3600"/>
          </a:p>
        </p:txBody>
      </p:sp>
      <p:sp>
        <p:nvSpPr>
          <p:cNvPr id="23" name="타원 22"/>
          <p:cNvSpPr/>
          <p:nvPr/>
        </p:nvSpPr>
        <p:spPr>
          <a:xfrm>
            <a:off x="4781872" y="1855385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행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834743" y="1852315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기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887614" y="1852315"/>
            <a:ext cx="909674" cy="909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부</a:t>
            </a:r>
            <a:endParaRPr lang="ko-KR" altLang="en-US" sz="4000" b="1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513925" y="2169556"/>
            <a:ext cx="1710850" cy="4688444"/>
            <a:chOff x="740144" y="2169556"/>
            <a:chExt cx="1710850" cy="4688444"/>
          </a:xfrm>
        </p:grpSpPr>
        <p:pic>
          <p:nvPicPr>
            <p:cNvPr id="28" name="그림 31"/>
            <p:cNvPicPr>
              <a:picLocks noChangeAspect="1"/>
            </p:cNvPicPr>
            <p:nvPr/>
          </p:nvPicPr>
          <p:blipFill rotWithShape="1">
            <a:blip r:embed="rId10"/>
            <a:srcRect b="13460"/>
            <a:stretch>
              <a:fillRect/>
            </a:stretch>
          </p:blipFill>
          <p:spPr>
            <a:xfrm>
              <a:off x="740144" y="2169556"/>
              <a:ext cx="1710850" cy="4688444"/>
            </a:xfrm>
            <a:prstGeom prst="rect">
              <a:avLst/>
            </a:prstGeom>
          </p:spPr>
        </p:pic>
        <p:sp>
          <p:nvSpPr>
            <p:cNvPr id="29" name="타원 28"/>
            <p:cNvSpPr/>
            <p:nvPr/>
          </p:nvSpPr>
          <p:spPr>
            <a:xfrm>
              <a:off x="1183967" y="3588656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183967" y="2503369"/>
              <a:ext cx="811204" cy="811200"/>
            </a:xfrm>
            <a:prstGeom prst="ellipse">
              <a:avLst/>
            </a:prstGeom>
            <a:solidFill>
              <a:srgbClr val="42424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40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" name="별: 꼭짓점 4개 4"/>
          <p:cNvSpPr/>
          <p:nvPr/>
        </p:nvSpPr>
        <p:spPr>
          <a:xfrm>
            <a:off x="1600737" y="4701333"/>
            <a:ext cx="339047" cy="339047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별: 꼭짓점 4개 32"/>
          <p:cNvSpPr/>
          <p:nvPr/>
        </p:nvSpPr>
        <p:spPr>
          <a:xfrm>
            <a:off x="1827704" y="4936237"/>
            <a:ext cx="188688" cy="188686"/>
          </a:xfrm>
          <a:prstGeom prst="star4">
            <a:avLst>
              <a:gd name="adj" fmla="val 23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4" name="그림 21" descr="장난감, 인형, 방, 그리기이(가) 표시된 사진  자동 생성된 설명"/>
          <p:cNvPicPr>
            <a:picLocks noChangeAspect="1"/>
          </p:cNvPicPr>
          <p:nvPr/>
        </p:nvPicPr>
        <p:blipFill rotWithShape="1">
          <a:blip r:embed="rId11"/>
          <a:srcRect l="51210" t="32740" r="4000" b="4680"/>
          <a:stretch>
            <a:fillRect/>
          </a:stretch>
        </p:blipFill>
        <p:spPr>
          <a:xfrm>
            <a:off x="1843933" y="3909428"/>
            <a:ext cx="2110188" cy="2948572"/>
          </a:xfrm>
          <a:prstGeom prst="rect">
            <a:avLst/>
          </a:prstGeom>
        </p:spPr>
      </p:pic>
      <p:sp>
        <p:nvSpPr>
          <p:cNvPr id="35" name="타원 22"/>
          <p:cNvSpPr/>
          <p:nvPr/>
        </p:nvSpPr>
        <p:spPr>
          <a:xfrm>
            <a:off x="5391832" y="3778245"/>
            <a:ext cx="5230243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행 동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6" name="타원 22"/>
          <p:cNvSpPr/>
          <p:nvPr/>
        </p:nvSpPr>
        <p:spPr>
          <a:xfrm>
            <a:off x="4374355" y="4653646"/>
            <a:ext cx="3844353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기 분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  <p:sp>
        <p:nvSpPr>
          <p:cNvPr id="37" name="타원 22"/>
          <p:cNvSpPr/>
          <p:nvPr/>
        </p:nvSpPr>
        <p:spPr>
          <a:xfrm>
            <a:off x="5917407" y="5529945"/>
            <a:ext cx="4770662" cy="607111"/>
          </a:xfrm>
          <a:prstGeom prst="flowChartAlternateProcess">
            <a:avLst/>
          </a:prstGeom>
          <a:solidFill>
            <a:srgbClr val="00b05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나눔바른펜"/>
                <a:ea typeface="나눔바른펜"/>
                <a:cs typeface="나눔바른펜"/>
              </a:rPr>
              <a:t>부 탁</a:t>
            </a:r>
            <a:endPara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<a:ln w="9525">
                <a:solidFill>
                  <a:srgbClr val="ffffff"/>
                </a:solidFill>
              </a:ln>
              <a:solidFill>
                <a:srgbClr val="ffffff"/>
              </a:solidFill>
              <a:latin typeface="나눔바른펜"/>
              <a:ea typeface="나눔바른펜"/>
              <a:cs typeface="나눔바른펜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1" animBg="1"/>
      <p:bldP spid="37" grpId="2" 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/>
          <p:cNvSpPr/>
          <p:nvPr/>
        </p:nvSpPr>
        <p:spPr>
          <a:xfrm>
            <a:off x="397565" y="907903"/>
            <a:ext cx="11396869" cy="4795721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791" y="1821093"/>
            <a:ext cx="8498207" cy="321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4400">
                <a:latin typeface="+mj-ea"/>
                <a:ea typeface="+mj-ea"/>
              </a:rPr>
              <a:t>마음에 빨간불이 들어온다면</a:t>
            </a:r>
            <a:r>
              <a:rPr lang="en-US" altLang="ko-KR" sz="4400">
                <a:latin typeface="+mj-ea"/>
                <a:ea typeface="+mj-ea"/>
              </a:rPr>
              <a:t>,</a:t>
            </a:r>
            <a:endParaRPr lang="en-US" altLang="ko-KR" sz="440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4400">
                <a:latin typeface="+mj-ea"/>
                <a:ea typeface="+mj-ea"/>
              </a:rPr>
              <a:t>교실 앞에 붙어있는 </a:t>
            </a:r>
            <a:r>
              <a:rPr lang="ko-KR" altLang="en-US" sz="4900">
                <a:latin typeface="+mj-ea"/>
                <a:ea typeface="+mj-ea"/>
              </a:rPr>
              <a:t>마음신호등</a:t>
            </a:r>
            <a:r>
              <a:rPr lang="ko-KR" altLang="en-US" sz="4400">
                <a:latin typeface="+mj-ea"/>
                <a:ea typeface="+mj-ea"/>
              </a:rPr>
              <a:t>에서</a:t>
            </a:r>
            <a:endParaRPr lang="ko-KR" altLang="en-US" sz="440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4400">
                <a:latin typeface="+mj-ea"/>
                <a:ea typeface="+mj-ea"/>
              </a:rPr>
              <a:t>문제를 해결해 보아요</a:t>
            </a:r>
            <a:r>
              <a:rPr lang="en-US" altLang="ko-KR" sz="4400">
                <a:latin typeface="+mj-ea"/>
                <a:ea typeface="+mj-ea"/>
              </a:rPr>
              <a:t>.</a:t>
            </a:r>
            <a:endParaRPr lang="en-US" altLang="ko-KR" sz="4400">
              <a:latin typeface="+mj-ea"/>
              <a:ea typeface="+mj-ea"/>
            </a:endParaRPr>
          </a:p>
        </p:txBody>
      </p:sp>
      <p:pic>
        <p:nvPicPr>
          <p:cNvPr id="10" name="그림 9" descr="꽃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2" name="그림 11" descr="꽃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3" name="그림 12" descr="표지판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6" name="그림 15" descr="조류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2" name="그림 21" descr="표지판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1" name="그림 31"/>
          <p:cNvPicPr>
            <a:picLocks noChangeAspect="1"/>
          </p:cNvPicPr>
          <p:nvPr/>
        </p:nvPicPr>
        <p:blipFill rotWithShape="1">
          <a:blip r:embed="rId9"/>
          <a:srcRect b="13460"/>
          <a:stretch>
            <a:fillRect/>
          </a:stretch>
        </p:blipFill>
        <p:spPr>
          <a:xfrm>
            <a:off x="1236783" y="3195263"/>
            <a:ext cx="915321" cy="2508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756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함께 이야기해봅시다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2A5263F-A736-4259-8847-2703B29EEAAE}"/>
              </a:ext>
            </a:extLst>
          </p:cNvPr>
          <p:cNvSpPr/>
          <p:nvPr/>
        </p:nvSpPr>
        <p:spPr>
          <a:xfrm>
            <a:off x="6318607" y="1489793"/>
            <a:ext cx="5354820" cy="2380463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2FDD87-41EA-405B-9CA9-5ACA519F7E4D}"/>
              </a:ext>
            </a:extLst>
          </p:cNvPr>
          <p:cNvSpPr txBox="1"/>
          <p:nvPr/>
        </p:nvSpPr>
        <p:spPr>
          <a:xfrm>
            <a:off x="6195133" y="2014938"/>
            <a:ext cx="5460806" cy="133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dirty="0"/>
              <a:t>마음에 빨간 불이 들어왔어요</a:t>
            </a:r>
            <a:r>
              <a:rPr lang="en-US" altLang="ko-KR" sz="3200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어떻게 하면 좋을까요</a:t>
            </a:r>
            <a:r>
              <a:rPr lang="en-US" altLang="ko-KR" sz="3200" dirty="0"/>
              <a:t>?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118728C-DA7E-41E8-8826-5611BF7890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5" name="그림 4" descr="장난감, 인형, 음식, 방이(가) 표시된 사진&#10;&#10;자동 생성된 설명">
            <a:extLst>
              <a:ext uri="{FF2B5EF4-FFF2-40B4-BE49-F238E27FC236}">
                <a16:creationId xmlns:a16="http://schemas.microsoft.com/office/drawing/2014/main" id="{23B1AA11-1FF9-4FEF-AB90-3C3AB74DC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8"/>
          <a:stretch/>
        </p:blipFill>
        <p:spPr>
          <a:xfrm>
            <a:off x="3107329" y="3104276"/>
            <a:ext cx="3043650" cy="1678648"/>
          </a:xfrm>
          <a:prstGeom prst="rect">
            <a:avLst/>
          </a:prstGeom>
        </p:spPr>
      </p:pic>
      <p:pic>
        <p:nvPicPr>
          <p:cNvPr id="11" name="그림 10" descr="장난감, 인형, 방, 그리기이(가) 표시된 사진&#10;&#10;자동 생성된 설명">
            <a:extLst>
              <a:ext uri="{FF2B5EF4-FFF2-40B4-BE49-F238E27FC236}">
                <a16:creationId xmlns:a16="http://schemas.microsoft.com/office/drawing/2014/main" id="{CC8CA4F6-8E03-48B4-AD64-74BB7A8571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7"/>
          <a:stretch/>
        </p:blipFill>
        <p:spPr>
          <a:xfrm>
            <a:off x="1252117" y="1255757"/>
            <a:ext cx="3043650" cy="1904813"/>
          </a:xfrm>
          <a:prstGeom prst="rect">
            <a:avLst/>
          </a:prstGeom>
        </p:spPr>
      </p:pic>
      <p:pic>
        <p:nvPicPr>
          <p:cNvPr id="19" name="그림 18" descr="장난감, 인형, 음식, 그리기이(가) 표시된 사진&#10;&#10;자동 생성된 설명">
            <a:extLst>
              <a:ext uri="{FF2B5EF4-FFF2-40B4-BE49-F238E27FC236}">
                <a16:creationId xmlns:a16="http://schemas.microsoft.com/office/drawing/2014/main" id="{3BD9302B-CB48-414F-848B-D259F0599A3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0"/>
          <a:stretch/>
        </p:blipFill>
        <p:spPr>
          <a:xfrm>
            <a:off x="1321053" y="4726630"/>
            <a:ext cx="3043650" cy="1695923"/>
          </a:xfrm>
          <a:prstGeom prst="rect">
            <a:avLst/>
          </a:prstGeom>
        </p:spPr>
      </p:pic>
      <p:pic>
        <p:nvPicPr>
          <p:cNvPr id="20" name="그림 19" descr="장난감, 인형, 시계이(가) 표시된 사진&#10;&#10;자동 생성된 설명">
            <a:extLst>
              <a:ext uri="{FF2B5EF4-FFF2-40B4-BE49-F238E27FC236}">
                <a16:creationId xmlns:a16="http://schemas.microsoft.com/office/drawing/2014/main" id="{C409908F-E311-4F9B-B2A2-C32C367930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06" y="2854806"/>
            <a:ext cx="4003196" cy="4003194"/>
          </a:xfrm>
          <a:prstGeom prst="rect">
            <a:avLst/>
          </a:prstGeom>
        </p:spPr>
      </p:pic>
      <p:sp>
        <p:nvSpPr>
          <p:cNvPr id="21" name="말풍선: 타원형 20">
            <a:extLst>
              <a:ext uri="{FF2B5EF4-FFF2-40B4-BE49-F238E27FC236}">
                <a16:creationId xmlns:a16="http://schemas.microsoft.com/office/drawing/2014/main" id="{7C25A82A-402E-4F6A-8AFC-3911FB0F33E7}"/>
              </a:ext>
            </a:extLst>
          </p:cNvPr>
          <p:cNvSpPr/>
          <p:nvPr/>
        </p:nvSpPr>
        <p:spPr>
          <a:xfrm>
            <a:off x="221366" y="1470370"/>
            <a:ext cx="1465686" cy="851646"/>
          </a:xfrm>
          <a:prstGeom prst="wedgeEllipseCallout">
            <a:avLst>
              <a:gd name="adj1" fmla="val 42213"/>
              <a:gd name="adj2" fmla="val 504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너 금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밟았잖아</a:t>
            </a:r>
            <a:r>
              <a:rPr lang="en-US" altLang="ko-KR" b="1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70B02556-6AFB-4647-8386-A1D3F63426A0}"/>
              </a:ext>
            </a:extLst>
          </p:cNvPr>
          <p:cNvSpPr/>
          <p:nvPr/>
        </p:nvSpPr>
        <p:spPr>
          <a:xfrm>
            <a:off x="4230235" y="1470370"/>
            <a:ext cx="1465686" cy="851646"/>
          </a:xfrm>
          <a:prstGeom prst="wedgeEllipseCallout">
            <a:avLst>
              <a:gd name="adj1" fmla="val -58795"/>
              <a:gd name="adj2" fmla="val 60661"/>
            </a:avLst>
          </a:prstGeom>
          <a:solidFill>
            <a:srgbClr val="FFAF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안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밟았다고</a:t>
            </a:r>
            <a:r>
              <a:rPr lang="en-US" altLang="ko-KR" b="1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E0465B81-8E16-4D85-856E-418B0FF77CA7}"/>
              </a:ext>
            </a:extLst>
          </p:cNvPr>
          <p:cNvSpPr/>
          <p:nvPr/>
        </p:nvSpPr>
        <p:spPr>
          <a:xfrm>
            <a:off x="2202815" y="3128738"/>
            <a:ext cx="1280126" cy="851646"/>
          </a:xfrm>
          <a:prstGeom prst="wedgeEllipseCallout">
            <a:avLst>
              <a:gd name="adj1" fmla="val 42213"/>
              <a:gd name="adj2" fmla="val 504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바보야</a:t>
            </a:r>
            <a:r>
              <a:rPr lang="en-US" altLang="ko-KR" b="1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4" name="말풍선: 타원형 23">
            <a:extLst>
              <a:ext uri="{FF2B5EF4-FFF2-40B4-BE49-F238E27FC236}">
                <a16:creationId xmlns:a16="http://schemas.microsoft.com/office/drawing/2014/main" id="{A40F39B4-15E5-4FD7-B6CE-91CF5DBFA2E4}"/>
              </a:ext>
            </a:extLst>
          </p:cNvPr>
          <p:cNvSpPr/>
          <p:nvPr/>
        </p:nvSpPr>
        <p:spPr>
          <a:xfrm>
            <a:off x="299732" y="4016237"/>
            <a:ext cx="1465686" cy="851646"/>
          </a:xfrm>
          <a:prstGeom prst="wedgeEllipseCallout">
            <a:avLst>
              <a:gd name="adj1" fmla="val 42213"/>
              <a:gd name="adj2" fmla="val 504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왜 자꾸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찔러</a:t>
            </a:r>
            <a:r>
              <a:rPr lang="en-US" altLang="ko-KR" b="1" dirty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26A09F6D-4C4D-49AF-99D0-EA2EF62AA49F}"/>
              </a:ext>
            </a:extLst>
          </p:cNvPr>
          <p:cNvSpPr/>
          <p:nvPr/>
        </p:nvSpPr>
        <p:spPr>
          <a:xfrm>
            <a:off x="4230234" y="4867882"/>
            <a:ext cx="1729589" cy="1126517"/>
          </a:xfrm>
          <a:prstGeom prst="wedgeEllipseCallout">
            <a:avLst>
              <a:gd name="adj1" fmla="val -57117"/>
              <a:gd name="adj2" fmla="val 40046"/>
            </a:avLst>
          </a:prstGeom>
          <a:solidFill>
            <a:srgbClr val="FFAF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장난인데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왜 화를 내냐</a:t>
            </a:r>
            <a:r>
              <a:rPr lang="en-US" altLang="ko-KR" b="1" dirty="0">
                <a:solidFill>
                  <a:schemeClr val="tx1"/>
                </a:solidFill>
              </a:rPr>
              <a:t>?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4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5AF76F9-B891-48F0-9BDE-A88BBE1F2A15}"/>
              </a:ext>
            </a:extLst>
          </p:cNvPr>
          <p:cNvSpPr/>
          <p:nvPr/>
        </p:nvSpPr>
        <p:spPr>
          <a:xfrm>
            <a:off x="397565" y="907903"/>
            <a:ext cx="11396869" cy="4795721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B661D-9525-4D64-B8F6-7E3B03DD2548}"/>
              </a:ext>
            </a:extLst>
          </p:cNvPr>
          <p:cNvSpPr txBox="1"/>
          <p:nvPr/>
        </p:nvSpPr>
        <p:spPr>
          <a:xfrm>
            <a:off x="640821" y="2030387"/>
            <a:ext cx="1091035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>
                <a:latin typeface="+mj-ea"/>
                <a:ea typeface="+mj-ea"/>
              </a:rPr>
              <a:t>화가 났을 때 내 마음을 바르게 표현하는</a:t>
            </a:r>
            <a:r>
              <a:rPr lang="en-US" altLang="ko-KR" sz="4400" dirty="0">
                <a:latin typeface="+mj-ea"/>
                <a:ea typeface="+mj-ea"/>
              </a:rPr>
              <a:t> </a:t>
            </a:r>
            <a:r>
              <a:rPr lang="ko-KR" altLang="en-US" sz="4400" dirty="0">
                <a:latin typeface="+mj-ea"/>
                <a:ea typeface="+mj-ea"/>
              </a:rPr>
              <a:t>방법을</a:t>
            </a:r>
            <a:endParaRPr lang="en-US" altLang="ko-KR" sz="44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6000" dirty="0">
                <a:latin typeface="+mj-ea"/>
                <a:ea typeface="+mj-ea"/>
              </a:rPr>
              <a:t>     ‘</a:t>
            </a:r>
            <a:r>
              <a:rPr lang="ko-KR" altLang="en-US" sz="6000" dirty="0">
                <a:latin typeface="+mj-ea"/>
                <a:ea typeface="+mj-ea"/>
              </a:rPr>
              <a:t>마음신호등</a:t>
            </a:r>
            <a:r>
              <a:rPr lang="en-US" altLang="ko-KR" sz="6000" dirty="0">
                <a:latin typeface="+mj-ea"/>
                <a:ea typeface="+mj-ea"/>
              </a:rPr>
              <a:t>’ </a:t>
            </a:r>
            <a:r>
              <a:rPr lang="ko-KR" altLang="en-US" sz="4400" dirty="0">
                <a:latin typeface="+mj-ea"/>
                <a:ea typeface="+mj-ea"/>
              </a:rPr>
              <a:t>단계로 알아봅시다</a:t>
            </a:r>
            <a:r>
              <a:rPr lang="en-US" altLang="ko-KR" sz="4400" dirty="0">
                <a:latin typeface="+mj-ea"/>
                <a:ea typeface="+mj-ea"/>
              </a:rPr>
              <a:t>.</a:t>
            </a:r>
            <a:endParaRPr lang="ko-KR" altLang="en-US" sz="4400" dirty="0">
              <a:latin typeface="+mj-ea"/>
              <a:ea typeface="+mj-ea"/>
            </a:endParaRPr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618CC217-9F1C-4F1A-BFCB-FD6CE4B8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2" name="그림 11" descr="꽃이(가) 표시된 사진&#10;&#10;자동 생성된 설명">
            <a:extLst>
              <a:ext uri="{FF2B5EF4-FFF2-40B4-BE49-F238E27FC236}">
                <a16:creationId xmlns:a16="http://schemas.microsoft.com/office/drawing/2014/main" id="{A7AD161A-ED31-4988-965B-7F86BC01D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3" name="그림 12" descr="표지판이(가) 표시된 사진&#10;&#10;자동 생성된 설명">
            <a:extLst>
              <a:ext uri="{FF2B5EF4-FFF2-40B4-BE49-F238E27FC236}">
                <a16:creationId xmlns:a16="http://schemas.microsoft.com/office/drawing/2014/main" id="{849533E5-C6D8-4629-9980-5B34545AD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6927BD3-DD2F-40D1-B90D-6A2A4003E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80A6338-0BF4-404F-9B9D-876962D93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6" name="그림 15" descr="조류이(가) 표시된 사진&#10;&#10;자동 생성된 설명">
            <a:extLst>
              <a:ext uri="{FF2B5EF4-FFF2-40B4-BE49-F238E27FC236}">
                <a16:creationId xmlns:a16="http://schemas.microsoft.com/office/drawing/2014/main" id="{19E1C08C-0333-4F77-A6B1-543741ACF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2" name="그림 21" descr="표지판이(가) 표시된 사진&#10;&#10;자동 생성된 설명">
            <a:extLst>
              <a:ext uri="{FF2B5EF4-FFF2-40B4-BE49-F238E27FC236}">
                <a16:creationId xmlns:a16="http://schemas.microsoft.com/office/drawing/2014/main" id="{9A530F64-967F-4193-B748-9D38EB9E48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1" name="그림 31">
            <a:extLst>
              <a:ext uri="{FF2B5EF4-FFF2-40B4-BE49-F238E27FC236}">
                <a16:creationId xmlns:a16="http://schemas.microsoft.com/office/drawing/2014/main" id="{E3913EAF-7083-4E64-BB5A-B8EAD2C221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460"/>
          <a:stretch>
            <a:fillRect/>
          </a:stretch>
        </p:blipFill>
        <p:spPr>
          <a:xfrm>
            <a:off x="1236783" y="3195263"/>
            <a:ext cx="915321" cy="2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4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828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마음신호등은 어떻게 건너나요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FDD87-41EA-405B-9CA9-5ACA519F7E4D}"/>
              </a:ext>
            </a:extLst>
          </p:cNvPr>
          <p:cNvSpPr txBox="1"/>
          <p:nvPr/>
        </p:nvSpPr>
        <p:spPr>
          <a:xfrm>
            <a:off x="5200631" y="1965699"/>
            <a:ext cx="546080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200" b="1" dirty="0"/>
              <a:t>잠깐 멈춰요</a:t>
            </a:r>
            <a:r>
              <a:rPr lang="en-US" altLang="ko-KR" sz="3200" b="1" dirty="0"/>
              <a:t>!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79AB96C-E110-4D2E-BF44-A68D6048C6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9F1D59-6ABA-4DAD-8853-87FA774E33DF}"/>
              </a:ext>
            </a:extLst>
          </p:cNvPr>
          <p:cNvSpPr txBox="1"/>
          <p:nvPr/>
        </p:nvSpPr>
        <p:spPr>
          <a:xfrm>
            <a:off x="5200631" y="3262693"/>
            <a:ext cx="546080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200" b="1" dirty="0"/>
              <a:t>뭐라고 말할지 생각해요</a:t>
            </a:r>
            <a:r>
              <a:rPr lang="en-US" altLang="ko-KR" sz="32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B8F1F-B00E-4853-A404-36944D2EFD08}"/>
              </a:ext>
            </a:extLst>
          </p:cNvPr>
          <p:cNvSpPr txBox="1"/>
          <p:nvPr/>
        </p:nvSpPr>
        <p:spPr>
          <a:xfrm>
            <a:off x="5200631" y="4559687"/>
            <a:ext cx="5460806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200" b="1" dirty="0"/>
              <a:t>친구에게 말해요</a:t>
            </a:r>
            <a:r>
              <a:rPr lang="en-US" altLang="ko-KR" sz="3200" b="1" dirty="0"/>
              <a:t>.</a:t>
            </a:r>
          </a:p>
        </p:txBody>
      </p:sp>
      <p:pic>
        <p:nvPicPr>
          <p:cNvPr id="22" name="그림 31">
            <a:extLst>
              <a:ext uri="{FF2B5EF4-FFF2-40B4-BE49-F238E27FC236}">
                <a16:creationId xmlns:a16="http://schemas.microsoft.com/office/drawing/2014/main" id="{CD4BF3D0-33EA-495C-8EC6-8F66DE49D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3460"/>
          <a:stretch>
            <a:fillRect/>
          </a:stretch>
        </p:blipFill>
        <p:spPr>
          <a:xfrm>
            <a:off x="3126933" y="1591978"/>
            <a:ext cx="1920509" cy="5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C973E9F-2E71-40F2-A41D-B1AF3DA1F54E}"/>
              </a:ext>
            </a:extLst>
          </p:cNvPr>
          <p:cNvSpPr/>
          <p:nvPr/>
        </p:nvSpPr>
        <p:spPr>
          <a:xfrm>
            <a:off x="397565" y="1525780"/>
            <a:ext cx="11396869" cy="4795721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마음의 빨간 불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3" name="생각 풍선: 구름 모양 2">
            <a:extLst>
              <a:ext uri="{FF2B5EF4-FFF2-40B4-BE49-F238E27FC236}">
                <a16:creationId xmlns:a16="http://schemas.microsoft.com/office/drawing/2014/main" id="{13E3078D-9E6A-4FE1-922F-C6B84E8C66D2}"/>
              </a:ext>
            </a:extLst>
          </p:cNvPr>
          <p:cNvSpPr/>
          <p:nvPr/>
        </p:nvSpPr>
        <p:spPr>
          <a:xfrm>
            <a:off x="6401392" y="1716709"/>
            <a:ext cx="4952300" cy="2641273"/>
          </a:xfrm>
          <a:prstGeom prst="cloudCallout">
            <a:avLst>
              <a:gd name="adj1" fmla="val -33489"/>
              <a:gd name="adj2" fmla="val 780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2FDD87-41EA-405B-9CA9-5ACA519F7E4D}"/>
              </a:ext>
            </a:extLst>
          </p:cNvPr>
          <p:cNvSpPr txBox="1"/>
          <p:nvPr/>
        </p:nvSpPr>
        <p:spPr>
          <a:xfrm>
            <a:off x="6663630" y="2366572"/>
            <a:ext cx="4427823" cy="133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‘</a:t>
            </a:r>
            <a:r>
              <a:rPr lang="ko-KR" altLang="en-US" sz="3200" dirty="0"/>
              <a:t>내 이름으로 놀리다니</a:t>
            </a:r>
            <a:r>
              <a:rPr lang="en-US" altLang="ko-KR" sz="3200" dirty="0"/>
              <a:t>!</a:t>
            </a:r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때려주고 싶어 정말</a:t>
            </a:r>
            <a:r>
              <a:rPr lang="en-US" altLang="ko-KR" sz="3200" dirty="0"/>
              <a:t>!!’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FBF1FB8-82BF-4B79-A517-B1B592255A29}"/>
              </a:ext>
            </a:extLst>
          </p:cNvPr>
          <p:cNvGrpSpPr/>
          <p:nvPr/>
        </p:nvGrpSpPr>
        <p:grpSpPr>
          <a:xfrm>
            <a:off x="650352" y="144345"/>
            <a:ext cx="384019" cy="1052373"/>
            <a:chOff x="740144" y="2169556"/>
            <a:chExt cx="1710850" cy="4688444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2A699A1-F466-4858-A8F5-586C443F95C1}"/>
                </a:ext>
              </a:extLst>
            </p:cNvPr>
            <p:cNvGrpSpPr/>
            <p:nvPr/>
          </p:nvGrpSpPr>
          <p:grpSpPr>
            <a:xfrm>
              <a:off x="740144" y="2169556"/>
              <a:ext cx="1710850" cy="4688444"/>
              <a:chOff x="740144" y="2169556"/>
              <a:chExt cx="1710850" cy="4688444"/>
            </a:xfrm>
          </p:grpSpPr>
          <p:pic>
            <p:nvPicPr>
              <p:cNvPr id="28" name="그림 31">
                <a:extLst>
                  <a:ext uri="{FF2B5EF4-FFF2-40B4-BE49-F238E27FC236}">
                    <a16:creationId xmlns:a16="http://schemas.microsoft.com/office/drawing/2014/main" id="{7E25D772-AA61-4A50-B418-948E91C9A6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13460"/>
              <a:stretch>
                <a:fillRect/>
              </a:stretch>
            </p:blipFill>
            <p:spPr>
              <a:xfrm>
                <a:off x="740144" y="2169556"/>
                <a:ext cx="1710850" cy="4688444"/>
              </a:xfrm>
              <a:prstGeom prst="rect">
                <a:avLst/>
              </a:prstGeom>
            </p:spPr>
          </p:pic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A4449A29-1C07-4894-B840-AABC45E28C02}"/>
                  </a:ext>
                </a:extLst>
              </p:cNvPr>
              <p:cNvSpPr/>
              <p:nvPr/>
            </p:nvSpPr>
            <p:spPr>
              <a:xfrm>
                <a:off x="1183967" y="3588656"/>
                <a:ext cx="811204" cy="811200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E0A97826-09D7-44EC-A0DA-DB27C8DFAAA1}"/>
                  </a:ext>
                </a:extLst>
              </p:cNvPr>
              <p:cNvSpPr/>
              <p:nvPr/>
            </p:nvSpPr>
            <p:spPr>
              <a:xfrm>
                <a:off x="1183967" y="4694863"/>
                <a:ext cx="811204" cy="811201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별: 꼭짓점 4개 30">
              <a:extLst>
                <a:ext uri="{FF2B5EF4-FFF2-40B4-BE49-F238E27FC236}">
                  <a16:creationId xmlns:a16="http://schemas.microsoft.com/office/drawing/2014/main" id="{27617C17-1333-4E9A-991C-2262ECC65F3D}"/>
                </a:ext>
              </a:extLst>
            </p:cNvPr>
            <p:cNvSpPr/>
            <p:nvPr/>
          </p:nvSpPr>
          <p:spPr>
            <a:xfrm>
              <a:off x="1677897" y="2513956"/>
              <a:ext cx="339047" cy="339047"/>
            </a:xfrm>
            <a:prstGeom prst="star4">
              <a:avLst>
                <a:gd name="adj" fmla="val 2381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4개 31">
              <a:extLst>
                <a:ext uri="{FF2B5EF4-FFF2-40B4-BE49-F238E27FC236}">
                  <a16:creationId xmlns:a16="http://schemas.microsoft.com/office/drawing/2014/main" id="{B5311C5F-FF54-42BE-8970-921571F1ADA3}"/>
                </a:ext>
              </a:extLst>
            </p:cNvPr>
            <p:cNvSpPr/>
            <p:nvPr/>
          </p:nvSpPr>
          <p:spPr>
            <a:xfrm>
              <a:off x="1904864" y="2748860"/>
              <a:ext cx="188688" cy="188686"/>
            </a:xfrm>
            <a:prstGeom prst="star4">
              <a:avLst>
                <a:gd name="adj" fmla="val 2381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 descr="인형, 시계이(가) 표시된 사진&#10;&#10;자동 생성된 설명">
            <a:extLst>
              <a:ext uri="{FF2B5EF4-FFF2-40B4-BE49-F238E27FC236}">
                <a16:creationId xmlns:a16="http://schemas.microsoft.com/office/drawing/2014/main" id="{16825A46-E420-4748-A8A5-842A0D51D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23" y="3183008"/>
            <a:ext cx="3121158" cy="3121158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CE1A5781-19CE-425C-826C-C87E121DADEA}"/>
              </a:ext>
            </a:extLst>
          </p:cNvPr>
          <p:cNvGrpSpPr/>
          <p:nvPr/>
        </p:nvGrpSpPr>
        <p:grpSpPr>
          <a:xfrm>
            <a:off x="0" y="2956232"/>
            <a:ext cx="12192000" cy="1798616"/>
            <a:chOff x="0" y="2524721"/>
            <a:chExt cx="12192000" cy="179861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CEE98D2-B62C-4802-BD00-62FED7F741C5}"/>
                </a:ext>
              </a:extLst>
            </p:cNvPr>
            <p:cNvSpPr/>
            <p:nvPr/>
          </p:nvSpPr>
          <p:spPr>
            <a:xfrm>
              <a:off x="0" y="2524721"/>
              <a:ext cx="12192000" cy="1798616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dirty="0">
                  <a:solidFill>
                    <a:srgbClr val="FF0000"/>
                  </a:solidFill>
                  <a:latin typeface="+mj-ea"/>
                  <a:ea typeface="+mj-ea"/>
                </a:rPr>
                <a:t>    </a:t>
              </a:r>
              <a:r>
                <a:rPr lang="ko-KR" altLang="en-US" sz="44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+mj-ea"/>
                  <a:ea typeface="+mj-ea"/>
                </a:rPr>
                <a:t>잠깐 멈춰요</a:t>
              </a:r>
              <a:r>
                <a:rPr lang="en-US" altLang="ko-KR" sz="44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+mj-ea"/>
                  <a:ea typeface="+mj-ea"/>
                </a:rPr>
                <a:t>.</a:t>
              </a:r>
              <a:endParaRPr lang="ko-KR" altLang="en-US" sz="4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738633B-078D-48EB-BD66-696D14871885}"/>
                </a:ext>
              </a:extLst>
            </p:cNvPr>
            <p:cNvSpPr/>
            <p:nvPr/>
          </p:nvSpPr>
          <p:spPr>
            <a:xfrm>
              <a:off x="3867809" y="2976734"/>
              <a:ext cx="909674" cy="9096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4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AF7FBC28-96AF-4961-9070-C35985754AB6}"/>
              </a:ext>
            </a:extLst>
          </p:cNvPr>
          <p:cNvSpPr/>
          <p:nvPr/>
        </p:nvSpPr>
        <p:spPr>
          <a:xfrm>
            <a:off x="397565" y="1525780"/>
            <a:ext cx="11396869" cy="4795721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마음의 노란 불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3" name="생각 풍선: 구름 모양 2">
            <a:extLst>
              <a:ext uri="{FF2B5EF4-FFF2-40B4-BE49-F238E27FC236}">
                <a16:creationId xmlns:a16="http://schemas.microsoft.com/office/drawing/2014/main" id="{13E3078D-9E6A-4FE1-922F-C6B84E8C66D2}"/>
              </a:ext>
            </a:extLst>
          </p:cNvPr>
          <p:cNvSpPr/>
          <p:nvPr/>
        </p:nvSpPr>
        <p:spPr>
          <a:xfrm>
            <a:off x="6401392" y="1716709"/>
            <a:ext cx="4952300" cy="2641273"/>
          </a:xfrm>
          <a:prstGeom prst="cloudCallout">
            <a:avLst>
              <a:gd name="adj1" fmla="val -33489"/>
              <a:gd name="adj2" fmla="val 780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2FDD87-41EA-405B-9CA9-5ACA519F7E4D}"/>
              </a:ext>
            </a:extLst>
          </p:cNvPr>
          <p:cNvSpPr txBox="1"/>
          <p:nvPr/>
        </p:nvSpPr>
        <p:spPr>
          <a:xfrm>
            <a:off x="6663630" y="2366572"/>
            <a:ext cx="4427823" cy="133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‘</a:t>
            </a:r>
            <a:r>
              <a:rPr lang="ko-KR" altLang="en-US" sz="3200" dirty="0"/>
              <a:t>친구에게 뭐라고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말하지</a:t>
            </a:r>
            <a:r>
              <a:rPr lang="en-US" altLang="ko-KR" sz="3200" dirty="0"/>
              <a:t>?’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2DEA869-B16C-40CB-A1EC-0C2C0DD4AA59}"/>
              </a:ext>
            </a:extLst>
          </p:cNvPr>
          <p:cNvGrpSpPr/>
          <p:nvPr/>
        </p:nvGrpSpPr>
        <p:grpSpPr>
          <a:xfrm>
            <a:off x="657486" y="142435"/>
            <a:ext cx="383684" cy="1051456"/>
            <a:chOff x="740144" y="2169556"/>
            <a:chExt cx="1710850" cy="4688444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F4ADAF2-E30A-4D1E-973E-BCF7A4AB5502}"/>
                </a:ext>
              </a:extLst>
            </p:cNvPr>
            <p:cNvGrpSpPr/>
            <p:nvPr/>
          </p:nvGrpSpPr>
          <p:grpSpPr>
            <a:xfrm>
              <a:off x="740144" y="2169556"/>
              <a:ext cx="1710850" cy="4688444"/>
              <a:chOff x="740144" y="2169556"/>
              <a:chExt cx="1710850" cy="4688444"/>
            </a:xfrm>
          </p:grpSpPr>
          <p:pic>
            <p:nvPicPr>
              <p:cNvPr id="27" name="그림 31">
                <a:extLst>
                  <a:ext uri="{FF2B5EF4-FFF2-40B4-BE49-F238E27FC236}">
                    <a16:creationId xmlns:a16="http://schemas.microsoft.com/office/drawing/2014/main" id="{F8610F97-4F6C-4279-8004-A0E4A39CD1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13460"/>
              <a:stretch>
                <a:fillRect/>
              </a:stretch>
            </p:blipFill>
            <p:spPr>
              <a:xfrm>
                <a:off x="740144" y="2169556"/>
                <a:ext cx="1710850" cy="4688444"/>
              </a:xfrm>
              <a:prstGeom prst="rect">
                <a:avLst/>
              </a:prstGeom>
            </p:spPr>
          </p:pic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12A8AEBA-9913-4AB9-8F6D-AC6547BA400C}"/>
                  </a:ext>
                </a:extLst>
              </p:cNvPr>
              <p:cNvSpPr/>
              <p:nvPr/>
            </p:nvSpPr>
            <p:spPr>
              <a:xfrm>
                <a:off x="1183967" y="4691273"/>
                <a:ext cx="811204" cy="811200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05636909-C102-41F7-A6C9-712452EF8FB7}"/>
                  </a:ext>
                </a:extLst>
              </p:cNvPr>
              <p:cNvSpPr/>
              <p:nvPr/>
            </p:nvSpPr>
            <p:spPr>
              <a:xfrm>
                <a:off x="1183967" y="2503369"/>
                <a:ext cx="811204" cy="811200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15C6E659-3A31-4E0B-904A-94E81EFFBEA5}"/>
                  </a:ext>
                </a:extLst>
              </p:cNvPr>
              <p:cNvSpPr/>
              <p:nvPr/>
            </p:nvSpPr>
            <p:spPr>
              <a:xfrm>
                <a:off x="1183967" y="3599580"/>
                <a:ext cx="811204" cy="811200"/>
              </a:xfrm>
              <a:prstGeom prst="ellipse">
                <a:avLst/>
              </a:prstGeom>
              <a:solidFill>
                <a:srgbClr val="FFD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별: 꼭짓점 4개 30">
              <a:extLst>
                <a:ext uri="{FF2B5EF4-FFF2-40B4-BE49-F238E27FC236}">
                  <a16:creationId xmlns:a16="http://schemas.microsoft.com/office/drawing/2014/main" id="{95466720-9AF1-4905-B6F9-2A6C02DBABC1}"/>
                </a:ext>
              </a:extLst>
            </p:cNvPr>
            <p:cNvSpPr/>
            <p:nvPr/>
          </p:nvSpPr>
          <p:spPr>
            <a:xfrm>
              <a:off x="1600737" y="3614816"/>
              <a:ext cx="339047" cy="339047"/>
            </a:xfrm>
            <a:prstGeom prst="star4">
              <a:avLst>
                <a:gd name="adj" fmla="val 23816"/>
              </a:avLst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4개 31">
              <a:extLst>
                <a:ext uri="{FF2B5EF4-FFF2-40B4-BE49-F238E27FC236}">
                  <a16:creationId xmlns:a16="http://schemas.microsoft.com/office/drawing/2014/main" id="{6E9C11E2-ED5D-43B2-B843-CDBFBB639258}"/>
                </a:ext>
              </a:extLst>
            </p:cNvPr>
            <p:cNvSpPr/>
            <p:nvPr/>
          </p:nvSpPr>
          <p:spPr>
            <a:xfrm>
              <a:off x="1827704" y="3849720"/>
              <a:ext cx="188688" cy="188686"/>
            </a:xfrm>
            <a:prstGeom prst="star4">
              <a:avLst>
                <a:gd name="adj" fmla="val 23816"/>
              </a:avLst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인형이(가) 표시된 사진&#10;&#10;자동 생성된 설명">
            <a:extLst>
              <a:ext uri="{FF2B5EF4-FFF2-40B4-BE49-F238E27FC236}">
                <a16:creationId xmlns:a16="http://schemas.microsoft.com/office/drawing/2014/main" id="{65B3EB42-EAEE-4054-91B6-8FF79E77D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49" y="3200343"/>
            <a:ext cx="3121158" cy="3121158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08F699-9F3B-43CB-B332-CE57C04C3220}"/>
              </a:ext>
            </a:extLst>
          </p:cNvPr>
          <p:cNvGrpSpPr/>
          <p:nvPr/>
        </p:nvGrpSpPr>
        <p:grpSpPr>
          <a:xfrm>
            <a:off x="-1" y="1471641"/>
            <a:ext cx="12192000" cy="4849859"/>
            <a:chOff x="0" y="1045000"/>
            <a:chExt cx="12192000" cy="4849859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4FFB3CC-0CB9-4C16-8363-1E2D6C7908CA}"/>
                </a:ext>
              </a:extLst>
            </p:cNvPr>
            <p:cNvSpPr/>
            <p:nvPr/>
          </p:nvSpPr>
          <p:spPr>
            <a:xfrm>
              <a:off x="0" y="1045000"/>
              <a:ext cx="12192000" cy="4849859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44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j-ea"/>
                  <a:ea typeface="+mj-ea"/>
                </a:rPr>
                <a:t>뭐라고 말할지 생각해요</a:t>
              </a:r>
              <a:r>
                <a:rPr lang="en-US" altLang="ko-KR" sz="44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j-ea"/>
                  <a:ea typeface="+mj-ea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              </a:t>
              </a:r>
              <a:r>
                <a:rPr lang="en-US" altLang="ko-KR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1.</a:t>
              </a: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 친구가 방금 어떻게 </a:t>
              </a:r>
              <a:r>
                <a:rPr lang="ko-KR" altLang="en-US" sz="48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행동</a:t>
              </a: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했지</a:t>
              </a:r>
              <a:r>
                <a:rPr lang="en-US" altLang="ko-KR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              </a:t>
              </a:r>
              <a:r>
                <a:rPr lang="en-US" altLang="ko-KR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2. </a:t>
              </a: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지금 내 </a:t>
              </a:r>
              <a:r>
                <a:rPr lang="ko-KR" altLang="en-US" sz="48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기분</a:t>
              </a: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이 어떻지</a:t>
              </a:r>
              <a:r>
                <a:rPr lang="en-US" altLang="ko-KR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              </a:t>
              </a:r>
              <a:r>
                <a:rPr lang="en-US" altLang="ko-KR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3. </a:t>
              </a: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친구에게 뭐라고 </a:t>
              </a:r>
              <a:r>
                <a:rPr lang="ko-KR" altLang="en-US" sz="48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부탁</a:t>
              </a:r>
              <a:r>
                <a:rPr lang="ko-KR" altLang="en-US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할까</a:t>
              </a:r>
              <a:r>
                <a:rPr lang="en-US" altLang="ko-KR" sz="4000" dirty="0">
                  <a:ln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?</a:t>
              </a:r>
              <a:endParaRPr lang="ko-KR" altLang="en-US" sz="4000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9E8772EA-854E-4B15-8BCB-27B896A26CEB}"/>
                </a:ext>
              </a:extLst>
            </p:cNvPr>
            <p:cNvSpPr/>
            <p:nvPr/>
          </p:nvSpPr>
          <p:spPr>
            <a:xfrm>
              <a:off x="800767" y="2489739"/>
              <a:ext cx="909674" cy="9096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행</a:t>
              </a: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9C3A3AC4-8600-448C-A82F-8B6EA90E4D74}"/>
                </a:ext>
              </a:extLst>
            </p:cNvPr>
            <p:cNvSpPr/>
            <p:nvPr/>
          </p:nvSpPr>
          <p:spPr>
            <a:xfrm>
              <a:off x="800767" y="3568940"/>
              <a:ext cx="909674" cy="9096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기</a:t>
              </a: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8B442B1D-A2B9-4D79-9FA0-962C80533DB0}"/>
                </a:ext>
              </a:extLst>
            </p:cNvPr>
            <p:cNvSpPr/>
            <p:nvPr/>
          </p:nvSpPr>
          <p:spPr>
            <a:xfrm>
              <a:off x="800767" y="4644539"/>
              <a:ext cx="909674" cy="9096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2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: 둥근 모서리 34"/>
          <p:cNvSpPr/>
          <p:nvPr/>
        </p:nvSpPr>
        <p:spPr>
          <a:xfrm>
            <a:off x="397565" y="1525780"/>
            <a:ext cx="11396869" cy="4795721"/>
          </a:xfrm>
          <a:prstGeom prst="roundRect">
            <a:avLst>
              <a:gd name="adj" fmla="val 8959"/>
            </a:avLst>
          </a:prstGeom>
          <a:solidFill>
            <a:srgbClr val="ffffc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마음의 초록 불</a:t>
            </a:r>
            <a:endParaRPr lang="ko-KR" altLang="en-US"/>
          </a:p>
        </p:txBody>
      </p:sp>
      <p:pic>
        <p:nvPicPr>
          <p:cNvPr id="4" name="그림 3" descr="꽃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  자동 생성된 설명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  자동 생성된 설명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3" name="생각 풍선: 구름 모양 2"/>
          <p:cNvSpPr/>
          <p:nvPr/>
        </p:nvSpPr>
        <p:spPr>
          <a:xfrm>
            <a:off x="6401392" y="1716709"/>
            <a:ext cx="4952300" cy="2641273"/>
          </a:xfrm>
          <a:prstGeom prst="cloudCallout">
            <a:avLst>
              <a:gd name="adj1" fmla="val -33489"/>
              <a:gd name="adj2" fmla="val 780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640014" y="2692346"/>
            <a:ext cx="4427823" cy="68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3200"/>
              <a:t>‘</a:t>
            </a:r>
            <a:r>
              <a:rPr lang="ko-KR" altLang="en-US" sz="3200"/>
              <a:t>이제 말할 준비가 됐어</a:t>
            </a:r>
            <a:r>
              <a:rPr lang="en-US" altLang="ko-KR" sz="3200"/>
              <a:t>!’</a:t>
            </a:r>
            <a:endParaRPr lang="en-US" altLang="ko-KR" sz="3200"/>
          </a:p>
        </p:txBody>
      </p:sp>
      <p:grpSp>
        <p:nvGrpSpPr>
          <p:cNvPr id="5" name="그룹 4"/>
          <p:cNvGrpSpPr/>
          <p:nvPr/>
        </p:nvGrpSpPr>
        <p:grpSpPr>
          <a:xfrm rot="0">
            <a:off x="655972" y="147477"/>
            <a:ext cx="384019" cy="1052372"/>
            <a:chOff x="740144" y="2169556"/>
            <a:chExt cx="1710850" cy="4688444"/>
          </a:xfrm>
        </p:grpSpPr>
        <p:grpSp>
          <p:nvGrpSpPr>
            <p:cNvPr id="29" name="그룹 28"/>
            <p:cNvGrpSpPr/>
            <p:nvPr/>
          </p:nvGrpSpPr>
          <p:grpSpPr>
            <a:xfrm rot="0">
              <a:off x="740144" y="2169556"/>
              <a:ext cx="1710850" cy="4688444"/>
              <a:chOff x="740144" y="2169556"/>
              <a:chExt cx="1710850" cy="4688444"/>
            </a:xfrm>
          </p:grpSpPr>
          <p:pic>
            <p:nvPicPr>
              <p:cNvPr id="30" name="그림 31"/>
              <p:cNvPicPr>
                <a:picLocks noChangeAspect="1"/>
              </p:cNvPicPr>
              <p:nvPr/>
            </p:nvPicPr>
            <p:blipFill rotWithShape="1">
              <a:blip r:embed="rId9"/>
              <a:srcRect b="13460"/>
              <a:stretch>
                <a:fillRect/>
              </a:stretch>
            </p:blipFill>
            <p:spPr>
              <a:xfrm>
                <a:off x="740144" y="2169556"/>
                <a:ext cx="1710850" cy="4688444"/>
              </a:xfrm>
              <a:prstGeom prst="rect">
                <a:avLst/>
              </a:prstGeom>
            </p:spPr>
          </p:pic>
          <p:sp>
            <p:nvSpPr>
              <p:cNvPr id="31" name="타원 30"/>
              <p:cNvSpPr/>
              <p:nvPr/>
            </p:nvSpPr>
            <p:spPr>
              <a:xfrm>
                <a:off x="1183967" y="3588656"/>
                <a:ext cx="811204" cy="811200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1183967" y="2503369"/>
                <a:ext cx="811204" cy="811200"/>
              </a:xfrm>
              <a:prstGeom prst="ellipse">
                <a:avLst/>
              </a:prstGeom>
              <a:solidFill>
                <a:srgbClr val="42424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별: 꼭짓점 4개 32"/>
            <p:cNvSpPr/>
            <p:nvPr/>
          </p:nvSpPr>
          <p:spPr>
            <a:xfrm>
              <a:off x="1600737" y="4701333"/>
              <a:ext cx="339047" cy="339047"/>
            </a:xfrm>
            <a:prstGeom prst="star4">
              <a:avLst>
                <a:gd name="adj" fmla="val 2381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별: 꼭짓점 4개 33"/>
            <p:cNvSpPr/>
            <p:nvPr/>
          </p:nvSpPr>
          <p:spPr>
            <a:xfrm>
              <a:off x="1827704" y="4936237"/>
              <a:ext cx="188688" cy="188686"/>
            </a:xfrm>
            <a:prstGeom prst="star4">
              <a:avLst>
                <a:gd name="adj" fmla="val 2381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그림 10" descr="장난감, 인형, 방이(가) 표시된 사진  자동 생성된 설명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274546" y="1525780"/>
            <a:ext cx="4952300" cy="4952300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 rot="0">
            <a:off x="-1" y="1465599"/>
            <a:ext cx="12192000" cy="4848158"/>
            <a:chOff x="0" y="953045"/>
            <a:chExt cx="12192000" cy="4741601"/>
          </a:xfrm>
        </p:grpSpPr>
        <p:sp>
          <p:nvSpPr>
            <p:cNvPr id="22" name="직사각형 21"/>
            <p:cNvSpPr/>
            <p:nvPr/>
          </p:nvSpPr>
          <p:spPr>
            <a:xfrm>
              <a:off x="0" y="953045"/>
              <a:ext cx="12192000" cy="4741601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ko-KR" altLang="en-US" sz="40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j-ea"/>
                  <a:ea typeface="+mj-ea"/>
                </a:rPr>
                <a:t>친구에게 말해요</a:t>
              </a:r>
              <a:r>
                <a:rPr lang="en-US" altLang="ko-KR" sz="40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j-ea"/>
                  <a:ea typeface="+mj-ea"/>
                </a:rPr>
                <a:t>.</a:t>
              </a:r>
              <a:endParaRPr lang="en-US" altLang="ko-KR" sz="4000">
                <a:ln w="9525">
                  <a:solidFill>
                    <a:schemeClr val="bg1"/>
                  </a:solidFill>
                </a:ln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3600">
                  <a:ln w="9525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+mn-ea"/>
                </a:rPr>
                <a:t>                </a:t>
              </a:r>
              <a:r>
                <a:rPr lang="en-US" altLang="ko-KR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1.</a:t>
              </a:r>
              <a:r>
                <a:rPr lang="ko-KR" altLang="en-US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 예지야 네가 자꾸 </a:t>
              </a:r>
              <a:r>
                <a:rPr lang="ko-KR" altLang="en-US" sz="42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내 이름으로 놀리니까</a:t>
              </a:r>
              <a:r>
                <a:rPr lang="en-US" altLang="ko-KR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(</a:t>
              </a:r>
              <a:r>
                <a:rPr lang="ko-KR" altLang="en-US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행동</a:t>
              </a:r>
              <a:r>
                <a:rPr lang="en-US" altLang="ko-KR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)</a:t>
              </a:r>
              <a:endParaRPr lang="en-US" altLang="ko-KR" sz="4400">
                <a:ln w="9525"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                </a:t>
              </a:r>
              <a:r>
                <a:rPr lang="en-US" altLang="ko-KR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2. </a:t>
              </a:r>
              <a:r>
                <a:rPr lang="ko-KR" altLang="en-US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진짜 </a:t>
              </a:r>
              <a:r>
                <a:rPr lang="ko-KR" altLang="en-US" sz="42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짜증나고 속상해</a:t>
              </a:r>
              <a:r>
                <a:rPr lang="en-US" altLang="ko-KR" sz="42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.</a:t>
              </a:r>
              <a:r>
                <a:rPr lang="en-US" altLang="ko-KR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(</a:t>
              </a:r>
              <a:r>
                <a:rPr lang="ko-KR" altLang="en-US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내 기분</a:t>
              </a:r>
              <a:r>
                <a:rPr lang="en-US" altLang="ko-KR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)</a:t>
              </a:r>
              <a:endParaRPr lang="en-US" altLang="ko-KR" sz="4400">
                <a:ln w="9525"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                </a:t>
              </a:r>
              <a:r>
                <a:rPr lang="en-US" altLang="ko-KR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3. </a:t>
              </a:r>
              <a:r>
                <a:rPr lang="ko-KR" altLang="en-US" sz="36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앞으로 </a:t>
              </a:r>
              <a:r>
                <a:rPr lang="ko-KR" altLang="en-US" sz="42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내 이름으로 놀리지 않았으면 좋겠어</a:t>
              </a:r>
              <a:r>
                <a:rPr lang="en-US" altLang="ko-KR" sz="42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!</a:t>
              </a:r>
              <a:r>
                <a:rPr lang="en-US" altLang="ko-KR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(</a:t>
              </a:r>
              <a:r>
                <a:rPr lang="ko-KR" altLang="en-US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부탁</a:t>
              </a:r>
              <a:r>
                <a:rPr lang="en-US" altLang="ko-KR" sz="4400">
                  <a:ln w="9525">
                    <a:solidFill>
                      <a:schemeClr val="bg1"/>
                    </a:solidFill>
                  </a:ln>
                  <a:solidFill>
                    <a:srgbClr val="00b050"/>
                  </a:solidFill>
                  <a:latin typeface="+mn-ea"/>
                </a:rPr>
                <a:t>)</a:t>
              </a:r>
              <a:endParaRPr lang="en-US" altLang="ko-KR" sz="4400">
                <a:ln w="9525"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45589" y="2286942"/>
              <a:ext cx="909674" cy="9096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행</a:t>
              </a:r>
              <a:endParaRPr lang="ko-KR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845589" y="3366143"/>
              <a:ext cx="909674" cy="9096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기</a:t>
              </a:r>
              <a:endParaRPr lang="ko-KR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845589" y="4441742"/>
              <a:ext cx="909674" cy="9096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4000" b="1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부</a:t>
              </a:r>
              <a:endParaRPr lang="ko-KR" altLang="en-US" sz="4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말풍선: 타원형 2">
            <a:extLst>
              <a:ext uri="{FF2B5EF4-FFF2-40B4-BE49-F238E27FC236}">
                <a16:creationId xmlns:a16="http://schemas.microsoft.com/office/drawing/2014/main" id="{0A697161-A0A4-4658-A3A3-C091E5E040FF}"/>
              </a:ext>
            </a:extLst>
          </p:cNvPr>
          <p:cNvSpPr/>
          <p:nvPr/>
        </p:nvSpPr>
        <p:spPr>
          <a:xfrm>
            <a:off x="1816399" y="346543"/>
            <a:ext cx="7117861" cy="5522509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74C58-B664-41B0-B536-EAFFCE7C8A8D}"/>
              </a:ext>
            </a:extLst>
          </p:cNvPr>
          <p:cNvSpPr txBox="1"/>
          <p:nvPr/>
        </p:nvSpPr>
        <p:spPr>
          <a:xfrm>
            <a:off x="2690139" y="1483563"/>
            <a:ext cx="5370380" cy="389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dirty="0"/>
              <a:t>마음신호등으로 여러 번 말했는데도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친구가 똑같이 행동한다면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en-US" altLang="ko-KR" sz="3200" dirty="0"/>
              <a:t>“</a:t>
            </a:r>
            <a:r>
              <a:rPr lang="ko-KR" altLang="en-US" sz="3200" dirty="0"/>
              <a:t>또 한 번 그렇게 행동하면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이제 선생님께 말씀드릴 거야</a:t>
            </a:r>
            <a:r>
              <a:rPr lang="en-US" altLang="ko-KR" sz="3200" dirty="0"/>
              <a:t>.”</a:t>
            </a:r>
            <a:r>
              <a:rPr lang="ko-KR" altLang="en-US" sz="3200" dirty="0"/>
              <a:t>라고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말해도 좋아요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10" name="그림 9" descr="꽃, 시계이(가) 표시된 사진&#10;&#10;자동 생성된 설명">
            <a:extLst>
              <a:ext uri="{FF2B5EF4-FFF2-40B4-BE49-F238E27FC236}">
                <a16:creationId xmlns:a16="http://schemas.microsoft.com/office/drawing/2014/main" id="{EE54D19E-F521-46E8-8235-C983BC53A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4" name="그림 13" descr="꽃이(가) 표시된 사진&#10;&#10;자동 생성된 설명">
            <a:extLst>
              <a:ext uri="{FF2B5EF4-FFF2-40B4-BE49-F238E27FC236}">
                <a16:creationId xmlns:a16="http://schemas.microsoft.com/office/drawing/2014/main" id="{560F68CD-696A-40EE-849E-C246BD8FD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5" name="그림 14" descr="표지판이(가) 표시된 사진&#10;&#10;자동 생성된 설명">
            <a:extLst>
              <a:ext uri="{FF2B5EF4-FFF2-40B4-BE49-F238E27FC236}">
                <a16:creationId xmlns:a16="http://schemas.microsoft.com/office/drawing/2014/main" id="{04D1F007-DD3C-445C-8918-E9EDB18DF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DA93B51-D411-4F4A-9CC5-377361D1D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7" name="그림 31">
            <a:extLst>
              <a:ext uri="{FF2B5EF4-FFF2-40B4-BE49-F238E27FC236}">
                <a16:creationId xmlns:a16="http://schemas.microsoft.com/office/drawing/2014/main" id="{088662C5-1AA9-4893-A90D-7E4254FCE2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460"/>
          <a:stretch>
            <a:fillRect/>
          </a:stretch>
        </p:blipFill>
        <p:spPr>
          <a:xfrm>
            <a:off x="740144" y="2169556"/>
            <a:ext cx="1710850" cy="4688444"/>
          </a:xfrm>
          <a:prstGeom prst="rect">
            <a:avLst/>
          </a:prstGeom>
        </p:spPr>
      </p:pic>
      <p:pic>
        <p:nvPicPr>
          <p:cNvPr id="6" name="그림 5" descr="장난감이(가) 표시된 사진&#10;&#10;자동 생성된 설명">
            <a:extLst>
              <a:ext uri="{FF2B5EF4-FFF2-40B4-BE49-F238E27FC236}">
                <a16:creationId xmlns:a16="http://schemas.microsoft.com/office/drawing/2014/main" id="{C14102C4-E18C-4249-AABC-ABF38EF2E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31" y="1768470"/>
            <a:ext cx="5089530" cy="5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1498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407</ep:Words>
  <ep:PresentationFormat>와이드스크린</ep:PresentationFormat>
  <ep:Paragraphs>142</ep:Paragraphs>
  <ep:Slides>23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ep:HeadingPairs>
  <ep:TitlesOfParts>
    <vt:vector size="24" baseType="lpstr">
      <vt:lpstr>Office 테마</vt:lpstr>
      <vt:lpstr>슬라이드 1</vt:lpstr>
      <vt:lpstr>마음의 빨간불</vt:lpstr>
      <vt:lpstr>함께 이야기해봅시다.</vt:lpstr>
      <vt:lpstr>슬라이드 4</vt:lpstr>
      <vt:lpstr>마음신호등은 어떻게 건너나요?</vt:lpstr>
      <vt:lpstr>마음의 빨간 불</vt:lpstr>
      <vt:lpstr>마음의 노란 불</vt:lpstr>
      <vt:lpstr>마음의 초록 불</vt:lpstr>
      <vt:lpstr>슬라이드 9</vt:lpstr>
      <vt:lpstr>다함께 따라하면서 마음신호등을 건너봅시다.</vt:lpstr>
      <vt:lpstr>친구가 자꾸 별명으로 놀릴 때</vt:lpstr>
      <vt:lpstr>친구가 자꾸 별명으로 놀릴 때</vt:lpstr>
      <vt:lpstr>친구가 자꾸 별명으로 놀릴 때</vt:lpstr>
      <vt:lpstr>다함께 따라하면서 마음신호등을 건너봅시다.</vt:lpstr>
      <vt:lpstr>친구가 자꾸 장난을 칠 때</vt:lpstr>
      <vt:lpstr>친구가 자꾸 장난을 칠 때</vt:lpstr>
      <vt:lpstr>친구가 자꾸 장난을 칠 때</vt:lpstr>
      <vt:lpstr>다함께 따라하면서 마음신호등을 건너봅시다.</vt:lpstr>
      <vt:lpstr>친구가 자꾸 장난을 칠 때</vt:lpstr>
      <vt:lpstr>친구가 자꾸 장난을 칠 때</vt:lpstr>
      <vt:lpstr>친구가 자꾸 장난을 칠 때</vt:lpstr>
      <vt:lpstr>친구가 자꾸 장난을 칠 때</vt:lpstr>
      <vt:lpstr>슬라이드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2020-02-05T12:10:51.000</dcterms:created>
  <dc:creator>KIM HYEONJI</dc:creator>
  <cp:lastModifiedBy>ralra</cp:lastModifiedBy>
  <dcterms:modified xsi:type="dcterms:W3CDTF">2020-02-10T05:32:07.257</dcterms:modified>
  <cp:revision>63</cp:revision>
  <dc:title>PowerPoint 프레젠테이션</dc:title>
  <cp:version/>
</cp:coreProperties>
</file>