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72" r:id="rId3"/>
    <p:sldId id="280" r:id="rId4"/>
    <p:sldId id="281" r:id="rId5"/>
    <p:sldId id="282" r:id="rId6"/>
    <p:sldId id="283" r:id="rId7"/>
    <p:sldId id="292" r:id="rId8"/>
    <p:sldId id="284" r:id="rId9"/>
    <p:sldId id="276" r:id="rId10"/>
    <p:sldId id="275" r:id="rId11"/>
    <p:sldId id="269" r:id="rId12"/>
    <p:sldId id="270" r:id="rId13"/>
    <p:sldId id="293" r:id="rId14"/>
    <p:sldId id="285" r:id="rId15"/>
    <p:sldId id="286" r:id="rId16"/>
    <p:sldId id="287" r:id="rId17"/>
    <p:sldId id="290" r:id="rId18"/>
    <p:sldId id="289" r:id="rId19"/>
    <p:sldId id="291" r:id="rId20"/>
    <p:sldId id="261" r:id="rId21"/>
  </p:sldIdLst>
  <p:sldSz cx="12192000" cy="6858000"/>
  <p:notesSz cx="6858000" cy="9144000"/>
  <p:embeddedFontLst>
    <p:embeddedFont>
      <p:font typeface="TmonMonsoriOTF Black" panose="020B0600000101010101" charset="-127"/>
      <p:bold r:id="rId23"/>
    </p:embeddedFont>
    <p:embeddedFont>
      <p:font typeface="맑은 고딕" panose="020B0503020000020004" pitchFamily="50" charset="-127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Nanum NeuRisNeuRisCe" panose="02000503000000000000" pitchFamily="2" charset="-127"/>
      <p:regular r:id="rId30"/>
    </p:embeddedFont>
    <p:embeddedFont>
      <p:font typeface="NanumBarunpen" panose="020B0503000000000000" pitchFamily="50" charset="-127"/>
      <p:regular r:id="rId3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959"/>
    <a:srgbClr val="FF2600"/>
    <a:srgbClr val="E5FFB2"/>
    <a:srgbClr val="A9DB53"/>
    <a:srgbClr val="A8D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722"/>
  </p:normalViewPr>
  <p:slideViewPr>
    <p:cSldViewPr snapToGrid="0">
      <p:cViewPr varScale="1">
        <p:scale>
          <a:sx n="62" d="100"/>
          <a:sy n="62" d="100"/>
        </p:scale>
        <p:origin x="2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ore-KR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95504-EDB8-7C46-B83D-E48D158B542D}" type="datetimeFigureOut">
              <a:rPr lang="ko-Kore-KR" smtClean="0"/>
              <a:t>02/17/2020</a:t>
            </a:fld>
            <a:endParaRPr lang="ko-Kore-KR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ore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ore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E5DF5-B592-3E4E-A8B2-D43BBD246345}" type="slidenum">
              <a:rPr lang="ko-Kore-KR" smtClean="0"/>
              <a:t>‹#›</a:t>
            </a:fld>
            <a:endParaRPr lang="ko-Kore-KR"/>
          </a:p>
        </p:txBody>
      </p:sp>
    </p:spTree>
    <p:extLst>
      <p:ext uri="{BB962C8B-B14F-4D97-AF65-F5344CB8AC3E}">
        <p14:creationId xmlns:p14="http://schemas.microsoft.com/office/powerpoint/2010/main" val="166817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ore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E5DF5-B592-3E4E-A8B2-D43BBD246345}" type="slidenum">
              <a:rPr lang="ko-Kore-KR" smtClean="0"/>
              <a:t>2</a:t>
            </a:fld>
            <a:endParaRPr lang="ko-Kore-KR"/>
          </a:p>
        </p:txBody>
      </p:sp>
    </p:spTree>
    <p:extLst>
      <p:ext uri="{BB962C8B-B14F-4D97-AF65-F5344CB8AC3E}">
        <p14:creationId xmlns:p14="http://schemas.microsoft.com/office/powerpoint/2010/main" val="1973114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ore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E5DF5-B592-3E4E-A8B2-D43BBD246345}" type="slidenum">
              <a:rPr lang="ko-Kore-KR" smtClean="0"/>
              <a:t>18</a:t>
            </a:fld>
            <a:endParaRPr lang="ko-Kore-KR"/>
          </a:p>
        </p:txBody>
      </p:sp>
    </p:spTree>
    <p:extLst>
      <p:ext uri="{BB962C8B-B14F-4D97-AF65-F5344CB8AC3E}">
        <p14:creationId xmlns:p14="http://schemas.microsoft.com/office/powerpoint/2010/main" val="2802074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C906C3-4710-4D65-B5C1-7A0FF7EAD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221C91F-B820-4351-804F-6A8202588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188A3D-67E1-4EA2-8A38-ADD48A92E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7C45-4CD1-49C1-96EF-381950C7130E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6275461-9980-4306-B182-3BBF03B2F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27993CB-6ED9-4C94-91C2-FE1C97930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BDF6-E71E-4E0D-B902-072D6D1B73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291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746771-DF7B-4BF0-B6E8-BF6BE90B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0AE742F-9A16-40B0-9F6E-C82EA6382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540EF62-7B00-4143-8F33-870B2284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7C45-4CD1-49C1-96EF-381950C7130E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BA77495-BBC4-4CA4-B7CF-7E8A901ED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4841C68-C84D-468C-849D-433B47B5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BDF6-E71E-4E0D-B902-072D6D1B73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057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94575A-3DA8-4E83-9F78-4F6F813E96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1688153-C967-4114-BA03-9654E85AC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5A1BAFD-41E9-4B9E-BD56-207FA1D2A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7C45-4CD1-49C1-96EF-381950C7130E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7E3346-16F8-4A11-853E-DE399572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D20D99D-F818-48EA-B57E-C1C433637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BDF6-E71E-4E0D-B902-072D6D1B73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25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FAD999-FFFD-4C1B-AB9A-CEEAEC449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C7C82D-890F-40C3-B7D0-94DE516B0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CBC3FE-1E84-41E5-8BB1-6D471220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7C45-4CD1-49C1-96EF-381950C7130E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936EE2-8718-4471-A5AB-74852039F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BACE944-417F-4762-9396-AF953FD2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BDF6-E71E-4E0D-B902-072D6D1B73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929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125690-AF6D-4FA9-BBFE-C25F403A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95F3FBB-3E2A-4009-A3ED-7D393E4DE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035B65D-1B93-4F2D-ACBB-3A9AE2743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7C45-4CD1-49C1-96EF-381950C7130E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C08DE00-4AB4-4A2E-8898-4C555701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6DB5694-BD8D-49AB-BD83-0E7CB0FA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BDF6-E71E-4E0D-B902-072D6D1B73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682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9A2A19-1DCF-4225-84F6-BAE95AD48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30311C2-177D-4B26-A68D-56F033A8D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01C4218-CF9A-4D28-84D3-EB85AF441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CC3B812-6ECB-497C-A299-28C533AC2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7C45-4CD1-49C1-96EF-381950C7130E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D8ECE77-0809-45B4-8FA0-1256C901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B1AFEBD-BCB5-48F7-B09D-82962D4D7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BDF6-E71E-4E0D-B902-072D6D1B73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171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5C591B-848B-444A-831B-7760DF692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94B47B9-FBBA-4736-9C97-3C1A743A7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D3EBD90-207C-42B3-A0AC-190CE4169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02AEB08-4065-45FF-B779-340E7C4491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3C4A335-FE82-486C-A512-E7F967D83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6921261-067D-4BE5-956D-D8E5BB9F2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7C45-4CD1-49C1-96EF-381950C7130E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7BE9118-BF6F-4350-9BE2-1A7F79B7B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A7CA91F-7F4E-47CB-96B1-656BD2054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BDF6-E71E-4E0D-B902-072D6D1B73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115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E6E025-18B5-453D-B913-44B1282D4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D250438-DB98-4254-89AF-3C96BB88E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7C45-4CD1-49C1-96EF-381950C7130E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12BE7BA-5622-417F-B28C-62A90D8A8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E3ADF91-00DC-4A5C-BC9F-06346124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BDF6-E71E-4E0D-B902-072D6D1B73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707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DBC161E-ABBA-4174-B4FB-15C106656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7C45-4CD1-49C1-96EF-381950C7130E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3ACBA77-FA94-4F42-B385-CAFE14990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D0B59E5-10C8-4F60-9C4C-15AABA31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BDF6-E71E-4E0D-B902-072D6D1B73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25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0CBA32-C2E0-4E58-B0EE-F9735BEB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3E15648-BE4E-4FF2-9E7B-DB1DE0B94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5229237-9C2B-4E5A-9E0F-F25F92CA3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04F273-8AC4-4A30-9253-5DDC28445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7C45-4CD1-49C1-96EF-381950C7130E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187C919-AC04-454E-86D2-C579A93C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DD3C785-59BC-45F1-AA03-06BAC0463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BDF6-E71E-4E0D-B902-072D6D1B73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51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DA1F72-27FC-4423-86BF-FF381A7B6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F47A8E5-31F3-4FA3-A7FA-7A1F82C5FE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40C4537-D014-47C1-BDAC-FD7C533F4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2E9F9FD-7737-4815-B7EC-CBD52D7F1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7C45-4CD1-49C1-96EF-381950C7130E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7341CB6-0621-451C-A646-9163B0E3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739AC8A-7CCC-4190-9AA4-4B03BD753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BDF6-E71E-4E0D-B902-072D6D1B73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753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2522B19-1039-4351-B4A6-133D4C6EC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5C63186-D87F-4453-87FC-8808A4793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7647A5-1BC7-4D96-AB94-B23750DDB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C7C45-4CD1-49C1-96EF-381950C7130E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7938B9-0EE0-4B11-9B62-32F7E7AEF3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D711E49-A5DF-4659-97BB-407740149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EBDF6-E71E-4E0D-B902-072D6D1B73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766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0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hyperlink" Target="http://www.i-scream.co.kr/user/reference/charmsamclass_list.do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chamssaem.tistory.com/855" TargetMode="External"/><Relationship Id="rId3" Type="http://schemas.openxmlformats.org/officeDocument/2006/relationships/image" Target="../media/image26.jpg"/><Relationship Id="rId7" Type="http://schemas.openxmlformats.org/officeDocument/2006/relationships/image" Target="../media/image6.png"/><Relationship Id="rId12" Type="http://schemas.openxmlformats.org/officeDocument/2006/relationships/image" Target="../media/image27.jpg"/><Relationship Id="rId2" Type="http://schemas.openxmlformats.org/officeDocument/2006/relationships/hyperlink" Target="https://chamssaem.tistory.com/57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s://chamssaem.tistory.com/752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1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6A5C4DB4-3BA4-7248-883C-17209C72B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77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이(가) 표시된 사진&#10;&#10;자동 생성된 설명">
            <a:extLst>
              <a:ext uri="{FF2B5EF4-FFF2-40B4-BE49-F238E27FC236}">
                <a16:creationId xmlns:a16="http://schemas.microsoft.com/office/drawing/2014/main" id="{21F91E65-F72B-4A65-8EEC-137F74238F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t="9078" r="5391" b="65390"/>
          <a:stretch/>
        </p:blipFill>
        <p:spPr>
          <a:xfrm>
            <a:off x="942935" y="1429966"/>
            <a:ext cx="10306129" cy="39980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 descr="꽃, 시계이(가) 표시된 사진&#10;&#10;자동 생성된 설명">
            <a:extLst>
              <a:ext uri="{FF2B5EF4-FFF2-40B4-BE49-F238E27FC236}">
                <a16:creationId xmlns:a16="http://schemas.microsoft.com/office/drawing/2014/main" id="{69027A4C-903F-0646-AD3B-B57F16141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4" name="그림 3" descr="꽃이(가) 표시된 사진&#10;&#10;자동 생성된 설명">
            <a:extLst>
              <a:ext uri="{FF2B5EF4-FFF2-40B4-BE49-F238E27FC236}">
                <a16:creationId xmlns:a16="http://schemas.microsoft.com/office/drawing/2014/main" id="{DA464DA5-4917-3549-83F6-A3AC798CD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6" name="그림 5" descr="표지판이(가) 표시된 사진&#10;&#10;자동 생성된 설명">
            <a:extLst>
              <a:ext uri="{FF2B5EF4-FFF2-40B4-BE49-F238E27FC236}">
                <a16:creationId xmlns:a16="http://schemas.microsoft.com/office/drawing/2014/main" id="{B2366930-8BAE-CA46-A2B2-FEA27FC1ED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60ABBA7-3499-6344-B6BF-D8F9488E30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2B43267-2409-0D47-942D-AB653C31CE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9" name="그림 8" descr="조류이(가) 표시된 사진&#10;&#10;자동 생성된 설명">
            <a:extLst>
              <a:ext uri="{FF2B5EF4-FFF2-40B4-BE49-F238E27FC236}">
                <a16:creationId xmlns:a16="http://schemas.microsoft.com/office/drawing/2014/main" id="{E276E325-7414-ED44-858D-D6C8977049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10" name="그림 9" descr="표지판이(가) 표시된 사진&#10;&#10;자동 생성된 설명">
            <a:extLst>
              <a:ext uri="{FF2B5EF4-FFF2-40B4-BE49-F238E27FC236}">
                <a16:creationId xmlns:a16="http://schemas.microsoft.com/office/drawing/2014/main" id="{5ED0620F-F067-814C-A2E7-6980D562E4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257C8922-ECF2-4785-AA63-037554C26588}"/>
              </a:ext>
            </a:extLst>
          </p:cNvPr>
          <p:cNvSpPr/>
          <p:nvPr/>
        </p:nvSpPr>
        <p:spPr>
          <a:xfrm>
            <a:off x="1158698" y="1432560"/>
            <a:ext cx="3230422" cy="3108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4372778-21B6-48F7-A170-903328447DFB}"/>
              </a:ext>
            </a:extLst>
          </p:cNvPr>
          <p:cNvSpPr/>
          <p:nvPr/>
        </p:nvSpPr>
        <p:spPr>
          <a:xfrm>
            <a:off x="4572460" y="1612281"/>
            <a:ext cx="3230422" cy="3108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5FFC4AA-17D2-4212-915D-7501B6445739}"/>
              </a:ext>
            </a:extLst>
          </p:cNvPr>
          <p:cNvSpPr/>
          <p:nvPr/>
        </p:nvSpPr>
        <p:spPr>
          <a:xfrm>
            <a:off x="7883069" y="1579136"/>
            <a:ext cx="3230422" cy="3108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6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말풍선: 타원형 2">
            <a:extLst>
              <a:ext uri="{FF2B5EF4-FFF2-40B4-BE49-F238E27FC236}">
                <a16:creationId xmlns:a16="http://schemas.microsoft.com/office/drawing/2014/main" id="{E7C76929-CC43-5A4F-B1CC-9F4C15E202A5}"/>
              </a:ext>
            </a:extLst>
          </p:cNvPr>
          <p:cNvSpPr/>
          <p:nvPr/>
        </p:nvSpPr>
        <p:spPr>
          <a:xfrm>
            <a:off x="702129" y="428624"/>
            <a:ext cx="6634163" cy="4557713"/>
          </a:xfrm>
          <a:prstGeom prst="wedgeEllipseCallout">
            <a:avLst>
              <a:gd name="adj1" fmla="val 60412"/>
              <a:gd name="adj2" fmla="val -1680"/>
            </a:avLst>
          </a:prstGeom>
          <a:solidFill>
            <a:srgbClr val="E7F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6286EA-3339-3841-ABBC-68A8CB25ABD2}"/>
              </a:ext>
            </a:extLst>
          </p:cNvPr>
          <p:cNvSpPr txBox="1"/>
          <p:nvPr/>
        </p:nvSpPr>
        <p:spPr>
          <a:xfrm>
            <a:off x="702129" y="883315"/>
            <a:ext cx="6634163" cy="4033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40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처음에는 </a:t>
            </a:r>
            <a:r>
              <a:rPr lang="en-US" altLang="ko-KR" sz="40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3</a:t>
            </a:r>
            <a:r>
              <a:rPr lang="ko-KR" altLang="en-US" sz="40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가지 정도를</a:t>
            </a:r>
            <a:endParaRPr lang="en-US" altLang="ko-KR" sz="4000" dirty="0">
              <a:latin typeface="NanumBarunpen" panose="020B0503000000000000" pitchFamily="34" charset="-127"/>
              <a:ea typeface="NanumBarunpen" panose="020B0503000000000000" pitchFamily="34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0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그림으로 그려봐요</a:t>
            </a:r>
            <a:r>
              <a:rPr lang="en-US" altLang="ko-KR" sz="40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!</a:t>
            </a:r>
          </a:p>
          <a:p>
            <a:pPr algn="ctr">
              <a:lnSpc>
                <a:spcPct val="130000"/>
              </a:lnSpc>
            </a:pPr>
            <a:r>
              <a:rPr lang="ko-KR" altLang="en-US" sz="40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조급해 하지 말고</a:t>
            </a:r>
            <a:endParaRPr lang="en-US" altLang="ko-KR" sz="4000" dirty="0">
              <a:latin typeface="NanumBarunpen" panose="020B0503000000000000" pitchFamily="34" charset="-127"/>
              <a:ea typeface="NanumBarunpen" panose="020B0503000000000000" pitchFamily="34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0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천천히 늘려가기</a:t>
            </a:r>
            <a:endParaRPr lang="en-US" altLang="ko-KR" sz="4000" dirty="0">
              <a:latin typeface="NanumBarunpen" panose="020B0503000000000000" pitchFamily="34" charset="-127"/>
              <a:ea typeface="NanumBarunpen" panose="020B0503000000000000" pitchFamily="34" charset="-127"/>
            </a:endParaRPr>
          </a:p>
          <a:p>
            <a:pPr algn="ctr">
              <a:lnSpc>
                <a:spcPct val="130000"/>
              </a:lnSpc>
            </a:pPr>
            <a:r>
              <a:rPr lang="en-US" altLang="ko-KR" sz="4000" dirty="0">
                <a:sym typeface="Wingdings" panose="05000000000000000000" pitchFamily="2" charset="2"/>
              </a:rPr>
              <a:t></a:t>
            </a:r>
            <a:r>
              <a:rPr lang="ko-KR" altLang="en-US" sz="40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 </a:t>
            </a:r>
            <a:endParaRPr lang="en-US" altLang="ko-KR" sz="4000" dirty="0">
              <a:latin typeface="NanumBarunpen" panose="020B0503000000000000" pitchFamily="34" charset="-127"/>
              <a:ea typeface="NanumBarunpen" panose="020B0503000000000000" pitchFamily="34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6790AE1-0468-B840-A77F-676036415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988" y="1408181"/>
            <a:ext cx="3035300" cy="4875854"/>
          </a:xfrm>
          <a:prstGeom prst="rect">
            <a:avLst/>
          </a:prstGeom>
        </p:spPr>
      </p:pic>
      <p:pic>
        <p:nvPicPr>
          <p:cNvPr id="12" name="그림 11" descr="조류이(가) 표시된 사진&#10;&#10;자동 생성된 설명">
            <a:extLst>
              <a:ext uri="{FF2B5EF4-FFF2-40B4-BE49-F238E27FC236}">
                <a16:creationId xmlns:a16="http://schemas.microsoft.com/office/drawing/2014/main" id="{1B6CE75F-7791-CF4E-AA80-3EBFE0AE6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13" name="그림 12" descr="꽃, 시계이(가) 표시된 사진&#10;&#10;자동 생성된 설명">
            <a:extLst>
              <a:ext uri="{FF2B5EF4-FFF2-40B4-BE49-F238E27FC236}">
                <a16:creationId xmlns:a16="http://schemas.microsoft.com/office/drawing/2014/main" id="{4922BEEC-50A6-1C49-92BD-F1479D542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14" name="그림 13" descr="꽃이(가) 표시된 사진&#10;&#10;자동 생성된 설명">
            <a:extLst>
              <a:ext uri="{FF2B5EF4-FFF2-40B4-BE49-F238E27FC236}">
                <a16:creationId xmlns:a16="http://schemas.microsoft.com/office/drawing/2014/main" id="{E55425B5-2C6D-8146-ADFD-4E4DD1F1C2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15" name="그림 14" descr="표지판이(가) 표시된 사진&#10;&#10;자동 생성된 설명">
            <a:extLst>
              <a:ext uri="{FF2B5EF4-FFF2-40B4-BE49-F238E27FC236}">
                <a16:creationId xmlns:a16="http://schemas.microsoft.com/office/drawing/2014/main" id="{0B0344A1-FC61-5B4F-BFBB-C2B36E7CE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B2A4AA7-4ABE-F04A-900E-2E1F1FF5D6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5939EBF-B813-4E46-9D13-3BD8A75F36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8" name="그림 17" descr="표지판이(가) 표시된 사진&#10;&#10;자동 생성된 설명">
            <a:extLst>
              <a:ext uri="{FF2B5EF4-FFF2-40B4-BE49-F238E27FC236}">
                <a16:creationId xmlns:a16="http://schemas.microsoft.com/office/drawing/2014/main" id="{8765D980-EFEA-C249-8C40-62DA19D085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9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말풍선: 타원형 2">
            <a:extLst>
              <a:ext uri="{FF2B5EF4-FFF2-40B4-BE49-F238E27FC236}">
                <a16:creationId xmlns:a16="http://schemas.microsoft.com/office/drawing/2014/main" id="{DE48264A-6DED-0343-BDB5-BB52297B973C}"/>
              </a:ext>
            </a:extLst>
          </p:cNvPr>
          <p:cNvSpPr/>
          <p:nvPr/>
        </p:nvSpPr>
        <p:spPr>
          <a:xfrm>
            <a:off x="5494588" y="561357"/>
            <a:ext cx="5965371" cy="3614058"/>
          </a:xfrm>
          <a:prstGeom prst="wedgeEllipseCallout">
            <a:avLst>
              <a:gd name="adj1" fmla="val -55702"/>
              <a:gd name="adj2" fmla="val 46451"/>
            </a:avLst>
          </a:prstGeom>
          <a:solidFill>
            <a:srgbClr val="E7F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77BFCF-746C-E243-96CA-1C60F3236CC7}"/>
              </a:ext>
            </a:extLst>
          </p:cNvPr>
          <p:cNvSpPr txBox="1"/>
          <p:nvPr/>
        </p:nvSpPr>
        <p:spPr>
          <a:xfrm>
            <a:off x="5494588" y="1548578"/>
            <a:ext cx="5965371" cy="163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40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선생님</a:t>
            </a:r>
            <a:r>
              <a:rPr lang="en-US" altLang="ko-KR" sz="40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,</a:t>
            </a:r>
          </a:p>
          <a:p>
            <a:pPr algn="ctr">
              <a:lnSpc>
                <a:spcPct val="130000"/>
              </a:lnSpc>
            </a:pPr>
            <a:r>
              <a:rPr lang="ko-KR" altLang="en-US" sz="40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그래도 너무 어려워요</a:t>
            </a:r>
            <a:r>
              <a:rPr lang="en-US" altLang="ko-KR" sz="40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..</a:t>
            </a:r>
          </a:p>
        </p:txBody>
      </p:sp>
      <p:pic>
        <p:nvPicPr>
          <p:cNvPr id="5" name="그림 4" descr="조류이(가) 표시된 사진&#10;&#10;자동 생성된 설명">
            <a:extLst>
              <a:ext uri="{FF2B5EF4-FFF2-40B4-BE49-F238E27FC236}">
                <a16:creationId xmlns:a16="http://schemas.microsoft.com/office/drawing/2014/main" id="{EED25CDF-5936-3341-8F0A-FF1B21583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6" name="그림 5" descr="꽃, 시계이(가) 표시된 사진&#10;&#10;자동 생성된 설명">
            <a:extLst>
              <a:ext uri="{FF2B5EF4-FFF2-40B4-BE49-F238E27FC236}">
                <a16:creationId xmlns:a16="http://schemas.microsoft.com/office/drawing/2014/main" id="{38008B54-0BEC-4746-A3E3-B91FC972F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7" name="그림 6" descr="꽃이(가) 표시된 사진&#10;&#10;자동 생성된 설명">
            <a:extLst>
              <a:ext uri="{FF2B5EF4-FFF2-40B4-BE49-F238E27FC236}">
                <a16:creationId xmlns:a16="http://schemas.microsoft.com/office/drawing/2014/main" id="{7DC869F5-A47A-8B4F-BC0D-C51028842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6D1945B3-1EF4-FC4F-B89A-3F4507982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36EAD01-4E64-F349-9621-E75E715B4B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2C732B4E-FE4C-F84B-9336-3E307B33FF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3" name="그림 12" descr="표지판이(가) 표시된 사진&#10;&#10;자동 생성된 설명">
            <a:extLst>
              <a:ext uri="{FF2B5EF4-FFF2-40B4-BE49-F238E27FC236}">
                <a16:creationId xmlns:a16="http://schemas.microsoft.com/office/drawing/2014/main" id="{2AD9AE7D-DE6E-4647-A7DA-D3ECCF77B3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4" name="그림 3" descr="시계이(가) 표시된 사진&#10;&#10;자동 생성된 설명">
            <a:extLst>
              <a:ext uri="{FF2B5EF4-FFF2-40B4-BE49-F238E27FC236}">
                <a16:creationId xmlns:a16="http://schemas.microsoft.com/office/drawing/2014/main" id="{90336FF4-519E-0148-9FB3-10CF74D19F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22" y="2657472"/>
            <a:ext cx="3016796" cy="42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03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꽃, 시계이(가) 표시된 사진&#10;&#10;자동 생성된 설명">
            <a:extLst>
              <a:ext uri="{FF2B5EF4-FFF2-40B4-BE49-F238E27FC236}">
                <a16:creationId xmlns:a16="http://schemas.microsoft.com/office/drawing/2014/main" id="{9737FE1B-469C-FC45-9A87-A427461C9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9" name="그림 8" descr="표지판이(가) 표시된 사진&#10;&#10;자동 생성된 설명">
            <a:extLst>
              <a:ext uri="{FF2B5EF4-FFF2-40B4-BE49-F238E27FC236}">
                <a16:creationId xmlns:a16="http://schemas.microsoft.com/office/drawing/2014/main" id="{C0B3EE0C-A211-3942-ACF4-3AC083760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930B53B-9D04-524C-AE95-DCDC4A3BF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4E15D35-81B5-4245-A3AF-B9BE1D169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2" name="그림 11" descr="표지판이(가) 표시된 사진&#10;&#10;자동 생성된 설명">
            <a:extLst>
              <a:ext uri="{FF2B5EF4-FFF2-40B4-BE49-F238E27FC236}">
                <a16:creationId xmlns:a16="http://schemas.microsoft.com/office/drawing/2014/main" id="{083BA33E-45EC-DA45-AE48-0B3E248AF7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13" name="제목 1">
            <a:extLst>
              <a:ext uri="{FF2B5EF4-FFF2-40B4-BE49-F238E27FC236}">
                <a16:creationId xmlns:a16="http://schemas.microsoft.com/office/drawing/2014/main" id="{59E9BA3D-F768-5642-84F5-5EE2360BF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8024" y="2235076"/>
            <a:ext cx="3734975" cy="1354559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sz="8000" dirty="0">
                <a:latin typeface="TmonMonsoriOTF Black" panose="02000A03000000000000" pitchFamily="2" charset="-128"/>
                <a:ea typeface="TmonMonsoriOTF Black" panose="02000A03000000000000" pitchFamily="2" charset="-128"/>
              </a:rPr>
              <a:t>참고자료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FDB5BA2D-03D3-414E-AE4E-CBF7B69533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40" y="2074440"/>
            <a:ext cx="1354560" cy="1354560"/>
          </a:xfrm>
          <a:prstGeom prst="rect">
            <a:avLst/>
          </a:prstGeom>
        </p:spPr>
      </p:pic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AA5BE4AF-ECC2-8149-9B94-16A85D50992F}"/>
              </a:ext>
            </a:extLst>
          </p:cNvPr>
          <p:cNvCxnSpPr>
            <a:cxnSpLocks/>
          </p:cNvCxnSpPr>
          <p:nvPr/>
        </p:nvCxnSpPr>
        <p:spPr>
          <a:xfrm>
            <a:off x="3715752" y="3512709"/>
            <a:ext cx="5047247" cy="0"/>
          </a:xfrm>
          <a:prstGeom prst="line">
            <a:avLst/>
          </a:prstGeom>
          <a:ln w="127000" cap="sq">
            <a:solidFill>
              <a:srgbClr val="A8D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 descr="꽃이(가) 표시된 사진&#10;&#10;자동 생성된 설명">
            <a:extLst>
              <a:ext uri="{FF2B5EF4-FFF2-40B4-BE49-F238E27FC236}">
                <a16:creationId xmlns:a16="http://schemas.microsoft.com/office/drawing/2014/main" id="{6CF7332D-FDE4-774F-84D7-4D7E5983B3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89E433F-C289-4857-A31C-D4822C2DCA4A}"/>
              </a:ext>
            </a:extLst>
          </p:cNvPr>
          <p:cNvSpPr txBox="1"/>
          <p:nvPr/>
        </p:nvSpPr>
        <p:spPr>
          <a:xfrm>
            <a:off x="2909536" y="3627032"/>
            <a:ext cx="7148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4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- </a:t>
            </a:r>
            <a:r>
              <a:rPr lang="ko-KR" altLang="en-US" sz="24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선생님들이 살펴보시고 필요하신 부분만 택하여 사용하세요 </a:t>
            </a:r>
            <a:r>
              <a:rPr lang="en-US" altLang="ko-KR" sz="2400" dirty="0">
                <a:latin typeface="NanumBarunpen" panose="020B0503000000000000" pitchFamily="34" charset="-127"/>
                <a:ea typeface="NanumBarunpen" panose="020B0503000000000000" pitchFamily="34" charset="-127"/>
                <a:sym typeface="Wingdings" panose="05000000000000000000" pitchFamily="2" charset="2"/>
              </a:rPr>
              <a:t></a:t>
            </a:r>
            <a:endParaRPr lang="ko-KR" altLang="en-US" sz="2400" dirty="0">
              <a:latin typeface="NanumBarunpen" panose="020B0503000000000000" pitchFamily="34" charset="-127"/>
              <a:ea typeface="NanumBarunpen" panose="020B0503000000000000" pitchFamily="34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9A270B-7865-4E7E-AA73-D206A201773B}"/>
              </a:ext>
            </a:extLst>
          </p:cNvPr>
          <p:cNvSpPr txBox="1"/>
          <p:nvPr/>
        </p:nvSpPr>
        <p:spPr>
          <a:xfrm>
            <a:off x="2909537" y="4055896"/>
            <a:ext cx="6950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4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- </a:t>
            </a:r>
            <a:r>
              <a:rPr lang="ko-KR" altLang="en-US" sz="24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아이들과 </a:t>
            </a:r>
            <a:r>
              <a:rPr lang="ko-KR" altLang="en-US" sz="2400" dirty="0" err="1">
                <a:latin typeface="NanumBarunpen" panose="020B0503000000000000" pitchFamily="34" charset="-127"/>
                <a:ea typeface="NanumBarunpen" panose="020B0503000000000000" pitchFamily="34" charset="-127"/>
              </a:rPr>
              <a:t>비주얼씽킹을</a:t>
            </a:r>
            <a:r>
              <a:rPr lang="ko-KR" altLang="en-US" sz="24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 함께하실 때 사용하실 수 있는 유용한     </a:t>
            </a:r>
            <a:endParaRPr lang="en-US" altLang="ko-KR" sz="2400" dirty="0">
              <a:latin typeface="NanumBarunpen" panose="020B0503000000000000" pitchFamily="34" charset="-127"/>
              <a:ea typeface="NanumBarunpen" panose="020B0503000000000000" pitchFamily="34" charset="-127"/>
            </a:endParaRPr>
          </a:p>
          <a:p>
            <a:pPr fontAlgn="base"/>
            <a:r>
              <a:rPr lang="en-US" altLang="ko-KR" sz="24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  </a:t>
            </a:r>
            <a:r>
              <a:rPr lang="ko-KR" altLang="en-US" sz="24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자료가 있는 주소가 링크되어 있습니다</a:t>
            </a:r>
            <a:r>
              <a:rPr lang="en-US" altLang="ko-KR" sz="24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. </a:t>
            </a:r>
            <a:endParaRPr lang="ko-KR" altLang="en-US" sz="2400" dirty="0">
              <a:latin typeface="NanumBarunpen" panose="020B0503000000000000" pitchFamily="34" charset="-127"/>
              <a:ea typeface="NanumBarunpen" panose="020B0503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5790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7BD9DF49-0A4B-461A-9FE6-F80D8BDF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 err="1">
                <a:latin typeface="TmonMonsoriOTF Black" panose="02000A03000000000000" pitchFamily="2" charset="-128"/>
                <a:ea typeface="TmonMonsoriOTF Black" panose="02000A03000000000000" pitchFamily="2" charset="-128"/>
              </a:rPr>
              <a:t>씽킹맵</a:t>
            </a:r>
            <a:endParaRPr lang="ko-KR" altLang="en-US" dirty="0">
              <a:latin typeface="TmonMonsoriOTF Black" panose="02000A03000000000000" pitchFamily="2" charset="-128"/>
              <a:ea typeface="TmonMonsoriOTF Black" panose="02000A03000000000000" pitchFamily="2" charset="-128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463964E5-03B0-4B01-BFC8-CA6E6DF5A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0" y="407859"/>
            <a:ext cx="669572" cy="669572"/>
          </a:xfrm>
          <a:prstGeom prst="rect">
            <a:avLst/>
          </a:prstGeom>
        </p:spPr>
      </p:pic>
      <p:pic>
        <p:nvPicPr>
          <p:cNvPr id="15" name="그림 14" descr="꽃, 시계이(가) 표시된 사진&#10;&#10;자동 생성된 설명">
            <a:extLst>
              <a:ext uri="{FF2B5EF4-FFF2-40B4-BE49-F238E27FC236}">
                <a16:creationId xmlns:a16="http://schemas.microsoft.com/office/drawing/2014/main" id="{FD6E7B5C-C032-4EEE-8474-0366F92C9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16" name="그림 15" descr="꽃이(가) 표시된 사진&#10;&#10;자동 생성된 설명">
            <a:extLst>
              <a:ext uri="{FF2B5EF4-FFF2-40B4-BE49-F238E27FC236}">
                <a16:creationId xmlns:a16="http://schemas.microsoft.com/office/drawing/2014/main" id="{5168003C-DF62-4A07-B1EC-B09AFF0E5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17" name="그림 16" descr="표지판이(가) 표시된 사진&#10;&#10;자동 생성된 설명">
            <a:extLst>
              <a:ext uri="{FF2B5EF4-FFF2-40B4-BE49-F238E27FC236}">
                <a16:creationId xmlns:a16="http://schemas.microsoft.com/office/drawing/2014/main" id="{71056411-0DFB-4309-89A7-443378D83E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766A68E-9324-40EA-9E46-029C526456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B5C4D34-9555-463A-A33C-DAD7C7A96B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20" name="그림 19" descr="조류이(가) 표시된 사진&#10;&#10;자동 생성된 설명">
            <a:extLst>
              <a:ext uri="{FF2B5EF4-FFF2-40B4-BE49-F238E27FC236}">
                <a16:creationId xmlns:a16="http://schemas.microsoft.com/office/drawing/2014/main" id="{6B68E616-B9FC-4482-8A4D-2A7C7B31F2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8" name="그림 27" descr="표지판이(가) 표시된 사진&#10;&#10;자동 생성된 설명">
            <a:extLst>
              <a:ext uri="{FF2B5EF4-FFF2-40B4-BE49-F238E27FC236}">
                <a16:creationId xmlns:a16="http://schemas.microsoft.com/office/drawing/2014/main" id="{BF54FBDA-8D48-40F6-A2F5-6511F458A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6C3E59F-C9A1-AB46-B82B-927D90B0CE9F}"/>
              </a:ext>
            </a:extLst>
          </p:cNvPr>
          <p:cNvSpPr txBox="1"/>
          <p:nvPr/>
        </p:nvSpPr>
        <p:spPr>
          <a:xfrm>
            <a:off x="2772376" y="657773"/>
            <a:ext cx="11130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새로운 지식을 받아들이고 분류하는 능력을 발달시킬 수 있다</a:t>
            </a:r>
            <a:r>
              <a:rPr lang="en-US" altLang="ko-KR" sz="24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.</a:t>
            </a:r>
            <a:endParaRPr lang="ko-KR" altLang="en-US" sz="2400" dirty="0">
              <a:latin typeface="NanumBarunpen" panose="020B0503000000000000" pitchFamily="34" charset="-127"/>
              <a:ea typeface="NanumBarunpen" panose="020B0503000000000000" pitchFamily="34" charset="-127"/>
            </a:endParaRPr>
          </a:p>
        </p:txBody>
      </p:sp>
      <p:cxnSp>
        <p:nvCxnSpPr>
          <p:cNvPr id="23" name="직선 연결선[R] 22">
            <a:extLst>
              <a:ext uri="{FF2B5EF4-FFF2-40B4-BE49-F238E27FC236}">
                <a16:creationId xmlns:a16="http://schemas.microsoft.com/office/drawing/2014/main" id="{C60D6F0D-1645-284A-B110-3F16F06A328B}"/>
              </a:ext>
            </a:extLst>
          </p:cNvPr>
          <p:cNvCxnSpPr>
            <a:cxnSpLocks/>
          </p:cNvCxnSpPr>
          <p:nvPr/>
        </p:nvCxnSpPr>
        <p:spPr>
          <a:xfrm>
            <a:off x="515352" y="1161140"/>
            <a:ext cx="8811806" cy="0"/>
          </a:xfrm>
          <a:prstGeom prst="line">
            <a:avLst/>
          </a:prstGeom>
          <a:ln w="127000" cap="sq">
            <a:solidFill>
              <a:srgbClr val="A8D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사각형: 둥근 모서리 10">
            <a:extLst>
              <a:ext uri="{FF2B5EF4-FFF2-40B4-BE49-F238E27FC236}">
                <a16:creationId xmlns:a16="http://schemas.microsoft.com/office/drawing/2014/main" id="{1BD41EFA-A482-704B-9BFA-ECD2E04335A9}"/>
              </a:ext>
            </a:extLst>
          </p:cNvPr>
          <p:cNvSpPr/>
          <p:nvPr/>
        </p:nvSpPr>
        <p:spPr>
          <a:xfrm>
            <a:off x="395218" y="2104373"/>
            <a:ext cx="2728633" cy="4186178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사각형: 둥근 모서리 10">
            <a:extLst>
              <a:ext uri="{FF2B5EF4-FFF2-40B4-BE49-F238E27FC236}">
                <a16:creationId xmlns:a16="http://schemas.microsoft.com/office/drawing/2014/main" id="{989B576C-AEF9-914C-BBDF-626D895DE593}"/>
              </a:ext>
            </a:extLst>
          </p:cNvPr>
          <p:cNvSpPr/>
          <p:nvPr/>
        </p:nvSpPr>
        <p:spPr>
          <a:xfrm>
            <a:off x="3270995" y="2134686"/>
            <a:ext cx="2728633" cy="4186178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사각형: 둥근 모서리 10">
            <a:extLst>
              <a:ext uri="{FF2B5EF4-FFF2-40B4-BE49-F238E27FC236}">
                <a16:creationId xmlns:a16="http://schemas.microsoft.com/office/drawing/2014/main" id="{BB221810-136F-284C-8FD2-BE6AD105E01E}"/>
              </a:ext>
            </a:extLst>
          </p:cNvPr>
          <p:cNvSpPr/>
          <p:nvPr/>
        </p:nvSpPr>
        <p:spPr>
          <a:xfrm>
            <a:off x="6150805" y="2104373"/>
            <a:ext cx="2728633" cy="4186178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사각형: 둥근 모서리 10">
            <a:extLst>
              <a:ext uri="{FF2B5EF4-FFF2-40B4-BE49-F238E27FC236}">
                <a16:creationId xmlns:a16="http://schemas.microsoft.com/office/drawing/2014/main" id="{2E9A408C-7B0D-AF4D-8CE7-98D58F23585C}"/>
              </a:ext>
            </a:extLst>
          </p:cNvPr>
          <p:cNvSpPr/>
          <p:nvPr/>
        </p:nvSpPr>
        <p:spPr>
          <a:xfrm>
            <a:off x="9024820" y="2115768"/>
            <a:ext cx="2728633" cy="4186178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01F0D9C-78B5-8641-A6D2-3D8635426AE8}"/>
              </a:ext>
            </a:extLst>
          </p:cNvPr>
          <p:cNvSpPr/>
          <p:nvPr/>
        </p:nvSpPr>
        <p:spPr>
          <a:xfrm>
            <a:off x="1066889" y="5138056"/>
            <a:ext cx="13901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800" dirty="0">
                <a:solidFill>
                  <a:prstClr val="black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개념을</a:t>
            </a:r>
            <a:endParaRPr lang="en-US" altLang="ko-KR" sz="2800" dirty="0">
              <a:solidFill>
                <a:prstClr val="black"/>
              </a:solidFill>
              <a:latin typeface="NanumBarunpen" panose="020B0503000000000000" pitchFamily="34" charset="-127"/>
              <a:ea typeface="NanumBarunpen" panose="020B0503000000000000" pitchFamily="34" charset="-127"/>
            </a:endParaRPr>
          </a:p>
          <a:p>
            <a:pPr algn="ctr"/>
            <a:r>
              <a:rPr lang="ko-KR" altLang="en-US" sz="2800" dirty="0">
                <a:solidFill>
                  <a:prstClr val="black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정리할 때</a:t>
            </a:r>
            <a:endParaRPr lang="ko-Kore-KR" sz="1600" dirty="0"/>
          </a:p>
        </p:txBody>
      </p:sp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628F7572-4C5E-8846-8F2E-B091FBED7241}"/>
              </a:ext>
            </a:extLst>
          </p:cNvPr>
          <p:cNvSpPr/>
          <p:nvPr/>
        </p:nvSpPr>
        <p:spPr>
          <a:xfrm>
            <a:off x="627840" y="1789219"/>
            <a:ext cx="2267211" cy="690934"/>
          </a:xfrm>
          <a:prstGeom prst="roundRect">
            <a:avLst/>
          </a:prstGeom>
          <a:solidFill>
            <a:srgbClr val="A9DB5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ysClr val="windowText" lastClr="000000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써 클 맵</a:t>
            </a:r>
            <a:endParaRPr lang="ko-Kore-KR" sz="3200" b="1" dirty="0">
              <a:solidFill>
                <a:sysClr val="windowText" lastClr="000000"/>
              </a:solidFill>
              <a:latin typeface="NanumBarunpen" panose="020B0503000000000000" pitchFamily="34" charset="-127"/>
              <a:ea typeface="NanumBarunpen" panose="020B0503000000000000" pitchFamily="34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4D16AF4D-5A5B-B646-AAEA-F17A7F855BAE}"/>
              </a:ext>
            </a:extLst>
          </p:cNvPr>
          <p:cNvGrpSpPr/>
          <p:nvPr/>
        </p:nvGrpSpPr>
        <p:grpSpPr>
          <a:xfrm>
            <a:off x="627840" y="2761973"/>
            <a:ext cx="2261392" cy="2156720"/>
            <a:chOff x="539855" y="2582884"/>
            <a:chExt cx="2261392" cy="2156720"/>
          </a:xfrm>
        </p:grpSpPr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343C1110-C069-C349-AE6B-91C842DD59EF}"/>
                </a:ext>
              </a:extLst>
            </p:cNvPr>
            <p:cNvSpPr/>
            <p:nvPr/>
          </p:nvSpPr>
          <p:spPr>
            <a:xfrm>
              <a:off x="1282706" y="3093135"/>
              <a:ext cx="775692" cy="69093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ysClr val="windowText" lastClr="000000"/>
                  </a:solidFill>
                  <a:latin typeface="NanumBarunpen" panose="020B0503000000000000" pitchFamily="34" charset="-127"/>
                  <a:ea typeface="NanumBarunpen" panose="020B0503000000000000" pitchFamily="34" charset="-127"/>
                </a:rPr>
                <a:t>주제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1F81DEC-9446-6B47-8E63-0597458547CF}"/>
                </a:ext>
              </a:extLst>
            </p:cNvPr>
            <p:cNvSpPr txBox="1"/>
            <p:nvPr/>
          </p:nvSpPr>
          <p:spPr>
            <a:xfrm>
              <a:off x="977478" y="3825120"/>
              <a:ext cx="1332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latin typeface="NanumBarunpen" panose="020B0503000000000000" pitchFamily="34" charset="-127"/>
                  <a:ea typeface="NanumBarunpen" panose="020B0503000000000000" pitchFamily="34" charset="-127"/>
                </a:rPr>
                <a:t>관련 낱말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CEC2906-29AA-5E40-8D20-962458BA9DF8}"/>
                </a:ext>
              </a:extLst>
            </p:cNvPr>
            <p:cNvSpPr txBox="1"/>
            <p:nvPr/>
          </p:nvSpPr>
          <p:spPr>
            <a:xfrm>
              <a:off x="539855" y="4370272"/>
              <a:ext cx="2261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>
                  <a:latin typeface="NanumBarunpen" panose="020B0503000000000000" pitchFamily="34" charset="-127"/>
                  <a:ea typeface="NanumBarunpen" panose="020B0503000000000000" pitchFamily="34" charset="-127"/>
                </a:rPr>
                <a:t>관련된 생각이나 문장</a:t>
              </a: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0BB7F97A-61EE-9849-BC74-70EBCD57D845}"/>
                </a:ext>
              </a:extLst>
            </p:cNvPr>
            <p:cNvSpPr/>
            <p:nvPr/>
          </p:nvSpPr>
          <p:spPr>
            <a:xfrm>
              <a:off x="709861" y="2582884"/>
              <a:ext cx="1921381" cy="17114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ysClr val="windowText" lastClr="000000"/>
                </a:solidFill>
                <a:latin typeface="NanumBarunpen" panose="020B0503000000000000" pitchFamily="34" charset="-127"/>
                <a:ea typeface="NanumBarunpen" panose="020B0503000000000000" pitchFamily="34" charset="-127"/>
              </a:endParaRPr>
            </a:p>
          </p:txBody>
        </p:sp>
      </p:grpSp>
      <p:sp>
        <p:nvSpPr>
          <p:cNvPr id="39" name="모서리가 둥근 직사각형 38">
            <a:extLst>
              <a:ext uri="{FF2B5EF4-FFF2-40B4-BE49-F238E27FC236}">
                <a16:creationId xmlns:a16="http://schemas.microsoft.com/office/drawing/2014/main" id="{F205A0D6-1B87-3848-BA0E-DDF278D4C67F}"/>
              </a:ext>
            </a:extLst>
          </p:cNvPr>
          <p:cNvSpPr/>
          <p:nvPr/>
        </p:nvSpPr>
        <p:spPr>
          <a:xfrm>
            <a:off x="3505619" y="1789219"/>
            <a:ext cx="2267211" cy="690934"/>
          </a:xfrm>
          <a:prstGeom prst="roundRect">
            <a:avLst/>
          </a:prstGeom>
          <a:solidFill>
            <a:srgbClr val="A9DB5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ysClr val="windowText" lastClr="000000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버 </a:t>
            </a:r>
            <a:r>
              <a:rPr lang="ko-KR" altLang="en-US" sz="3200" b="1" dirty="0" err="1">
                <a:solidFill>
                  <a:sysClr val="windowText" lastClr="000000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블</a:t>
            </a:r>
            <a:r>
              <a:rPr lang="ko-KR" altLang="en-US" sz="3200" b="1" dirty="0">
                <a:solidFill>
                  <a:sysClr val="windowText" lastClr="000000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 맵</a:t>
            </a:r>
            <a:endParaRPr lang="ko-Kore-KR" sz="3200" b="1" dirty="0">
              <a:solidFill>
                <a:sysClr val="windowText" lastClr="000000"/>
              </a:solidFill>
              <a:latin typeface="NanumBarunpen" panose="020B0503000000000000" pitchFamily="34" charset="-127"/>
              <a:ea typeface="NanumBarunpen" panose="020B0503000000000000" pitchFamily="34" charset="-127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29753999-0356-5B43-8B7D-D84015C6EAA5}"/>
              </a:ext>
            </a:extLst>
          </p:cNvPr>
          <p:cNvSpPr/>
          <p:nvPr/>
        </p:nvSpPr>
        <p:spPr>
          <a:xfrm>
            <a:off x="3306676" y="5138056"/>
            <a:ext cx="26661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800" dirty="0">
                <a:solidFill>
                  <a:prstClr val="black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학습 내용에 대해</a:t>
            </a:r>
            <a:endParaRPr lang="en-US" altLang="ko-KR" sz="2800" dirty="0">
              <a:solidFill>
                <a:prstClr val="black"/>
              </a:solidFill>
              <a:latin typeface="NanumBarunpen" panose="020B0503000000000000" pitchFamily="34" charset="-127"/>
              <a:ea typeface="NanumBarunpen" panose="020B0503000000000000" pitchFamily="34" charset="-127"/>
            </a:endParaRPr>
          </a:p>
          <a:p>
            <a:pPr algn="ctr"/>
            <a:r>
              <a:rPr lang="ko-KR" altLang="en-US" sz="2800" dirty="0">
                <a:solidFill>
                  <a:prstClr val="black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느낀 점을 설명할 때</a:t>
            </a:r>
            <a:endParaRPr lang="ko-Kore-KR" sz="1600" dirty="0"/>
          </a:p>
        </p:txBody>
      </p:sp>
      <p:sp>
        <p:nvSpPr>
          <p:cNvPr id="51" name="모서리가 둥근 직사각형 50">
            <a:extLst>
              <a:ext uri="{FF2B5EF4-FFF2-40B4-BE49-F238E27FC236}">
                <a16:creationId xmlns:a16="http://schemas.microsoft.com/office/drawing/2014/main" id="{6E0AB06C-CE7C-8347-BA7B-C94C897BF59D}"/>
              </a:ext>
            </a:extLst>
          </p:cNvPr>
          <p:cNvSpPr/>
          <p:nvPr/>
        </p:nvSpPr>
        <p:spPr>
          <a:xfrm>
            <a:off x="6352956" y="1789219"/>
            <a:ext cx="2267211" cy="690934"/>
          </a:xfrm>
          <a:prstGeom prst="roundRect">
            <a:avLst/>
          </a:prstGeom>
          <a:solidFill>
            <a:srgbClr val="A9DB5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ysClr val="windowText" lastClr="000000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더블 </a:t>
            </a:r>
            <a:r>
              <a:rPr lang="ko-KR" altLang="en-US" sz="3200" b="1" dirty="0" err="1">
                <a:solidFill>
                  <a:sysClr val="windowText" lastClr="000000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버블맵</a:t>
            </a:r>
            <a:endParaRPr lang="ko-Kore-KR" sz="3200" b="1" dirty="0">
              <a:solidFill>
                <a:sysClr val="windowText" lastClr="000000"/>
              </a:solidFill>
              <a:latin typeface="NanumBarunpen" panose="020B0503000000000000" pitchFamily="34" charset="-127"/>
              <a:ea typeface="NanumBarunpen" panose="020B0503000000000000" pitchFamily="34" charset="-127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24F7F3C8-5FE6-4747-8077-C4D5AD6D7948}"/>
              </a:ext>
            </a:extLst>
          </p:cNvPr>
          <p:cNvSpPr/>
          <p:nvPr/>
        </p:nvSpPr>
        <p:spPr>
          <a:xfrm>
            <a:off x="6242982" y="5138056"/>
            <a:ext cx="24881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800" dirty="0">
                <a:solidFill>
                  <a:prstClr val="black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공통점과 차이점을</a:t>
            </a:r>
            <a:endParaRPr lang="en-US" altLang="ko-KR" sz="2800" dirty="0">
              <a:solidFill>
                <a:prstClr val="black"/>
              </a:solidFill>
              <a:latin typeface="NanumBarunpen" panose="020B0503000000000000" pitchFamily="34" charset="-127"/>
              <a:ea typeface="NanumBarunpen" panose="020B0503000000000000" pitchFamily="34" charset="-127"/>
            </a:endParaRPr>
          </a:p>
          <a:p>
            <a:pPr algn="ctr"/>
            <a:r>
              <a:rPr lang="ko-KR" altLang="en-US" sz="2800" dirty="0">
                <a:solidFill>
                  <a:prstClr val="black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분류할 때</a:t>
            </a:r>
            <a:endParaRPr lang="ko-Kore-KR" sz="1600" dirty="0"/>
          </a:p>
        </p:txBody>
      </p: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4F84DF4E-EBEF-244E-9666-589A3619CE1B}"/>
              </a:ext>
            </a:extLst>
          </p:cNvPr>
          <p:cNvGrpSpPr/>
          <p:nvPr/>
        </p:nvGrpSpPr>
        <p:grpSpPr>
          <a:xfrm>
            <a:off x="3663562" y="2707074"/>
            <a:ext cx="1944492" cy="1960508"/>
            <a:chOff x="3663562" y="2707074"/>
            <a:chExt cx="1944492" cy="1960508"/>
          </a:xfrm>
        </p:grpSpPr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2917EAB2-12E1-5046-8C4F-CEC62DDFAF61}"/>
                </a:ext>
              </a:extLst>
            </p:cNvPr>
            <p:cNvSpPr/>
            <p:nvPr/>
          </p:nvSpPr>
          <p:spPr>
            <a:xfrm>
              <a:off x="4316282" y="3352060"/>
              <a:ext cx="645886" cy="64588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ore-KR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30B2A7B7-1F3B-C74C-A41B-B6ED1648E10B}"/>
                </a:ext>
              </a:extLst>
            </p:cNvPr>
            <p:cNvSpPr/>
            <p:nvPr/>
          </p:nvSpPr>
          <p:spPr>
            <a:xfrm>
              <a:off x="3663562" y="4021696"/>
              <a:ext cx="645886" cy="64588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ore-KR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918D63F8-DBC1-8F4D-8A8D-6710CCE81D4F}"/>
                </a:ext>
              </a:extLst>
            </p:cNvPr>
            <p:cNvSpPr/>
            <p:nvPr/>
          </p:nvSpPr>
          <p:spPr>
            <a:xfrm>
              <a:off x="4962168" y="2707074"/>
              <a:ext cx="645886" cy="64588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ore-KR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2" name="직선 연결선[R] 11">
              <a:extLst>
                <a:ext uri="{FF2B5EF4-FFF2-40B4-BE49-F238E27FC236}">
                  <a16:creationId xmlns:a16="http://schemas.microsoft.com/office/drawing/2014/main" id="{8AA6C387-41D7-E346-B373-3757101A25FC}"/>
                </a:ext>
              </a:extLst>
            </p:cNvPr>
            <p:cNvCxnSpPr>
              <a:cxnSpLocks/>
              <a:stCxn id="55" idx="3"/>
              <a:endCxn id="9" idx="7"/>
            </p:cNvCxnSpPr>
            <p:nvPr/>
          </p:nvCxnSpPr>
          <p:spPr>
            <a:xfrm flipH="1">
              <a:off x="4867580" y="3258372"/>
              <a:ext cx="189176" cy="1882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타원 61">
              <a:extLst>
                <a:ext uri="{FF2B5EF4-FFF2-40B4-BE49-F238E27FC236}">
                  <a16:creationId xmlns:a16="http://schemas.microsoft.com/office/drawing/2014/main" id="{59C2F563-418D-E64A-8CE1-94354BC0F10A}"/>
                </a:ext>
              </a:extLst>
            </p:cNvPr>
            <p:cNvSpPr/>
            <p:nvPr/>
          </p:nvSpPr>
          <p:spPr>
            <a:xfrm>
              <a:off x="3666631" y="2714491"/>
              <a:ext cx="645886" cy="64588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ore-KR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63" name="직선 연결선[R] 62">
              <a:extLst>
                <a:ext uri="{FF2B5EF4-FFF2-40B4-BE49-F238E27FC236}">
                  <a16:creationId xmlns:a16="http://schemas.microsoft.com/office/drawing/2014/main" id="{8795BE65-E78C-B443-AD9A-5ADAE26C8BFD}"/>
                </a:ext>
              </a:extLst>
            </p:cNvPr>
            <p:cNvCxnSpPr>
              <a:cxnSpLocks/>
              <a:stCxn id="62" idx="5"/>
              <a:endCxn id="9" idx="1"/>
            </p:cNvCxnSpPr>
            <p:nvPr/>
          </p:nvCxnSpPr>
          <p:spPr>
            <a:xfrm>
              <a:off x="4217929" y="3265789"/>
              <a:ext cx="192941" cy="1808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[R] 72">
              <a:extLst>
                <a:ext uri="{FF2B5EF4-FFF2-40B4-BE49-F238E27FC236}">
                  <a16:creationId xmlns:a16="http://schemas.microsoft.com/office/drawing/2014/main" id="{3F282314-A442-A04C-A5C5-744453D7163C}"/>
                </a:ext>
              </a:extLst>
            </p:cNvPr>
            <p:cNvCxnSpPr>
              <a:cxnSpLocks/>
              <a:stCxn id="54" idx="7"/>
              <a:endCxn id="9" idx="3"/>
            </p:cNvCxnSpPr>
            <p:nvPr/>
          </p:nvCxnSpPr>
          <p:spPr>
            <a:xfrm flipV="1">
              <a:off x="4214860" y="3903358"/>
              <a:ext cx="196010" cy="2129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타원 75">
              <a:extLst>
                <a:ext uri="{FF2B5EF4-FFF2-40B4-BE49-F238E27FC236}">
                  <a16:creationId xmlns:a16="http://schemas.microsoft.com/office/drawing/2014/main" id="{BF446B80-AB70-5E45-80EE-FB75971F6ADC}"/>
                </a:ext>
              </a:extLst>
            </p:cNvPr>
            <p:cNvSpPr/>
            <p:nvPr/>
          </p:nvSpPr>
          <p:spPr>
            <a:xfrm>
              <a:off x="4962168" y="4021696"/>
              <a:ext cx="645886" cy="64588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ore-KR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77" name="직선 연결선[R] 76">
              <a:extLst>
                <a:ext uri="{FF2B5EF4-FFF2-40B4-BE49-F238E27FC236}">
                  <a16:creationId xmlns:a16="http://schemas.microsoft.com/office/drawing/2014/main" id="{AF025047-11A7-F14F-A73A-D93DC97421A5}"/>
                </a:ext>
              </a:extLst>
            </p:cNvPr>
            <p:cNvCxnSpPr>
              <a:cxnSpLocks/>
              <a:stCxn id="76" idx="1"/>
              <a:endCxn id="9" idx="5"/>
            </p:cNvCxnSpPr>
            <p:nvPr/>
          </p:nvCxnSpPr>
          <p:spPr>
            <a:xfrm flipH="1" flipV="1">
              <a:off x="4867580" y="3903358"/>
              <a:ext cx="189176" cy="2129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4DEB388E-7C01-BE4B-BD84-337D843E6AC7}"/>
              </a:ext>
            </a:extLst>
          </p:cNvPr>
          <p:cNvGrpSpPr/>
          <p:nvPr/>
        </p:nvGrpSpPr>
        <p:grpSpPr>
          <a:xfrm>
            <a:off x="6267047" y="2939755"/>
            <a:ext cx="2439029" cy="1470495"/>
            <a:chOff x="6352956" y="3103630"/>
            <a:chExt cx="1895408" cy="1142745"/>
          </a:xfrm>
        </p:grpSpPr>
        <p:grpSp>
          <p:nvGrpSpPr>
            <p:cNvPr id="102" name="그룹 101">
              <a:extLst>
                <a:ext uri="{FF2B5EF4-FFF2-40B4-BE49-F238E27FC236}">
                  <a16:creationId xmlns:a16="http://schemas.microsoft.com/office/drawing/2014/main" id="{2A0DF572-CD71-3C4E-8F73-F730626F755E}"/>
                </a:ext>
              </a:extLst>
            </p:cNvPr>
            <p:cNvGrpSpPr/>
            <p:nvPr/>
          </p:nvGrpSpPr>
          <p:grpSpPr>
            <a:xfrm>
              <a:off x="6352956" y="3103630"/>
              <a:ext cx="1133410" cy="1142745"/>
              <a:chOff x="3663562" y="2707074"/>
              <a:chExt cx="1944492" cy="1960508"/>
            </a:xfrm>
          </p:grpSpPr>
          <p:sp>
            <p:nvSpPr>
              <p:cNvPr id="103" name="타원 102">
                <a:extLst>
                  <a:ext uri="{FF2B5EF4-FFF2-40B4-BE49-F238E27FC236}">
                    <a16:creationId xmlns:a16="http://schemas.microsoft.com/office/drawing/2014/main" id="{3AAA8317-E2B2-1A49-9D75-EF99E7CCA0C8}"/>
                  </a:ext>
                </a:extLst>
              </p:cNvPr>
              <p:cNvSpPr/>
              <p:nvPr/>
            </p:nvSpPr>
            <p:spPr>
              <a:xfrm>
                <a:off x="4316282" y="3352060"/>
                <a:ext cx="645886" cy="64588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ore-KR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4" name="타원 103">
                <a:extLst>
                  <a:ext uri="{FF2B5EF4-FFF2-40B4-BE49-F238E27FC236}">
                    <a16:creationId xmlns:a16="http://schemas.microsoft.com/office/drawing/2014/main" id="{4194CE96-D024-9148-B49D-86B8937CEFFA}"/>
                  </a:ext>
                </a:extLst>
              </p:cNvPr>
              <p:cNvSpPr/>
              <p:nvPr/>
            </p:nvSpPr>
            <p:spPr>
              <a:xfrm>
                <a:off x="3663562" y="4021696"/>
                <a:ext cx="645886" cy="64588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ore-KR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5" name="타원 104">
                <a:extLst>
                  <a:ext uri="{FF2B5EF4-FFF2-40B4-BE49-F238E27FC236}">
                    <a16:creationId xmlns:a16="http://schemas.microsoft.com/office/drawing/2014/main" id="{F2B8B000-4629-F643-8D78-B43C56F5144B}"/>
                  </a:ext>
                </a:extLst>
              </p:cNvPr>
              <p:cNvSpPr/>
              <p:nvPr/>
            </p:nvSpPr>
            <p:spPr>
              <a:xfrm>
                <a:off x="4962168" y="2707074"/>
                <a:ext cx="645886" cy="64588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ore-KR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106" name="직선 연결선[R] 105">
                <a:extLst>
                  <a:ext uri="{FF2B5EF4-FFF2-40B4-BE49-F238E27FC236}">
                    <a16:creationId xmlns:a16="http://schemas.microsoft.com/office/drawing/2014/main" id="{18D3BCB3-43D4-264F-8C28-793EB99B5510}"/>
                  </a:ext>
                </a:extLst>
              </p:cNvPr>
              <p:cNvCxnSpPr>
                <a:cxnSpLocks/>
                <a:stCxn id="105" idx="3"/>
                <a:endCxn id="103" idx="7"/>
              </p:cNvCxnSpPr>
              <p:nvPr/>
            </p:nvCxnSpPr>
            <p:spPr>
              <a:xfrm flipH="1">
                <a:off x="4867580" y="3258372"/>
                <a:ext cx="189176" cy="18827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타원 106">
                <a:extLst>
                  <a:ext uri="{FF2B5EF4-FFF2-40B4-BE49-F238E27FC236}">
                    <a16:creationId xmlns:a16="http://schemas.microsoft.com/office/drawing/2014/main" id="{D02FC863-619B-134F-A7DF-5F6FE9528E5C}"/>
                  </a:ext>
                </a:extLst>
              </p:cNvPr>
              <p:cNvSpPr/>
              <p:nvPr/>
            </p:nvSpPr>
            <p:spPr>
              <a:xfrm>
                <a:off x="3666631" y="2714491"/>
                <a:ext cx="645886" cy="64588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ore-KR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108" name="직선 연결선[R] 107">
                <a:extLst>
                  <a:ext uri="{FF2B5EF4-FFF2-40B4-BE49-F238E27FC236}">
                    <a16:creationId xmlns:a16="http://schemas.microsoft.com/office/drawing/2014/main" id="{0A7C836F-959A-174B-B3C1-96F4551BFC0C}"/>
                  </a:ext>
                </a:extLst>
              </p:cNvPr>
              <p:cNvCxnSpPr>
                <a:cxnSpLocks/>
                <a:stCxn id="107" idx="5"/>
                <a:endCxn id="103" idx="1"/>
              </p:cNvCxnSpPr>
              <p:nvPr/>
            </p:nvCxnSpPr>
            <p:spPr>
              <a:xfrm>
                <a:off x="4217929" y="3265789"/>
                <a:ext cx="192941" cy="1808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직선 연결선[R] 108">
                <a:extLst>
                  <a:ext uri="{FF2B5EF4-FFF2-40B4-BE49-F238E27FC236}">
                    <a16:creationId xmlns:a16="http://schemas.microsoft.com/office/drawing/2014/main" id="{1CF58847-3372-814B-AA55-411B954B9BBF}"/>
                  </a:ext>
                </a:extLst>
              </p:cNvPr>
              <p:cNvCxnSpPr>
                <a:cxnSpLocks/>
                <a:stCxn id="104" idx="7"/>
                <a:endCxn id="103" idx="3"/>
              </p:cNvCxnSpPr>
              <p:nvPr/>
            </p:nvCxnSpPr>
            <p:spPr>
              <a:xfrm flipV="1">
                <a:off x="4214860" y="3903358"/>
                <a:ext cx="196010" cy="21292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타원 109">
                <a:extLst>
                  <a:ext uri="{FF2B5EF4-FFF2-40B4-BE49-F238E27FC236}">
                    <a16:creationId xmlns:a16="http://schemas.microsoft.com/office/drawing/2014/main" id="{908F6133-BABE-E34A-B168-39241B0F7B07}"/>
                  </a:ext>
                </a:extLst>
              </p:cNvPr>
              <p:cNvSpPr/>
              <p:nvPr/>
            </p:nvSpPr>
            <p:spPr>
              <a:xfrm>
                <a:off x="4962168" y="4021696"/>
                <a:ext cx="645886" cy="64588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ore-KR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111" name="직선 연결선[R] 110">
                <a:extLst>
                  <a:ext uri="{FF2B5EF4-FFF2-40B4-BE49-F238E27FC236}">
                    <a16:creationId xmlns:a16="http://schemas.microsoft.com/office/drawing/2014/main" id="{FA014667-7947-334F-82BC-7CAE044D3987}"/>
                  </a:ext>
                </a:extLst>
              </p:cNvPr>
              <p:cNvCxnSpPr>
                <a:cxnSpLocks/>
                <a:stCxn id="110" idx="1"/>
                <a:endCxn id="103" idx="5"/>
              </p:cNvCxnSpPr>
              <p:nvPr/>
            </p:nvCxnSpPr>
            <p:spPr>
              <a:xfrm flipH="1" flipV="1">
                <a:off x="4867580" y="3903358"/>
                <a:ext cx="189176" cy="21292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그룹 111">
              <a:extLst>
                <a:ext uri="{FF2B5EF4-FFF2-40B4-BE49-F238E27FC236}">
                  <a16:creationId xmlns:a16="http://schemas.microsoft.com/office/drawing/2014/main" id="{DB90378F-99B3-F44C-9275-B90D6451A6B6}"/>
                </a:ext>
              </a:extLst>
            </p:cNvPr>
            <p:cNvGrpSpPr/>
            <p:nvPr/>
          </p:nvGrpSpPr>
          <p:grpSpPr>
            <a:xfrm>
              <a:off x="7109061" y="3103630"/>
              <a:ext cx="1139303" cy="1142745"/>
              <a:chOff x="3653451" y="2707074"/>
              <a:chExt cx="1954603" cy="1960508"/>
            </a:xfrm>
          </p:grpSpPr>
          <p:sp>
            <p:nvSpPr>
              <p:cNvPr id="113" name="타원 112">
                <a:extLst>
                  <a:ext uri="{FF2B5EF4-FFF2-40B4-BE49-F238E27FC236}">
                    <a16:creationId xmlns:a16="http://schemas.microsoft.com/office/drawing/2014/main" id="{BA0F84E8-0F3A-A44E-9112-BCDAFC401661}"/>
                  </a:ext>
                </a:extLst>
              </p:cNvPr>
              <p:cNvSpPr/>
              <p:nvPr/>
            </p:nvSpPr>
            <p:spPr>
              <a:xfrm>
                <a:off x="4316282" y="3352060"/>
                <a:ext cx="645886" cy="64588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ore-KR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4" name="타원 113">
                <a:extLst>
                  <a:ext uri="{FF2B5EF4-FFF2-40B4-BE49-F238E27FC236}">
                    <a16:creationId xmlns:a16="http://schemas.microsoft.com/office/drawing/2014/main" id="{ACC86839-3E13-0D41-9764-F28ACF81F81C}"/>
                  </a:ext>
                </a:extLst>
              </p:cNvPr>
              <p:cNvSpPr/>
              <p:nvPr/>
            </p:nvSpPr>
            <p:spPr>
              <a:xfrm>
                <a:off x="3663562" y="4021696"/>
                <a:ext cx="645886" cy="64588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ore-KR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5" name="타원 114">
                <a:extLst>
                  <a:ext uri="{FF2B5EF4-FFF2-40B4-BE49-F238E27FC236}">
                    <a16:creationId xmlns:a16="http://schemas.microsoft.com/office/drawing/2014/main" id="{FC446847-E4D8-8547-A975-77172E7A8494}"/>
                  </a:ext>
                </a:extLst>
              </p:cNvPr>
              <p:cNvSpPr/>
              <p:nvPr/>
            </p:nvSpPr>
            <p:spPr>
              <a:xfrm>
                <a:off x="4962168" y="2707074"/>
                <a:ext cx="645886" cy="64588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ore-KR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116" name="직선 연결선[R] 115">
                <a:extLst>
                  <a:ext uri="{FF2B5EF4-FFF2-40B4-BE49-F238E27FC236}">
                    <a16:creationId xmlns:a16="http://schemas.microsoft.com/office/drawing/2014/main" id="{EDD13A80-0769-5540-AE2D-7DA49B978BD7}"/>
                  </a:ext>
                </a:extLst>
              </p:cNvPr>
              <p:cNvCxnSpPr>
                <a:cxnSpLocks/>
                <a:stCxn id="115" idx="3"/>
                <a:endCxn id="113" idx="7"/>
              </p:cNvCxnSpPr>
              <p:nvPr/>
            </p:nvCxnSpPr>
            <p:spPr>
              <a:xfrm flipH="1">
                <a:off x="4867580" y="3258372"/>
                <a:ext cx="189176" cy="18827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타원 116">
                <a:extLst>
                  <a:ext uri="{FF2B5EF4-FFF2-40B4-BE49-F238E27FC236}">
                    <a16:creationId xmlns:a16="http://schemas.microsoft.com/office/drawing/2014/main" id="{AE004FDA-0DCB-754B-923F-35312B6C6E1E}"/>
                  </a:ext>
                </a:extLst>
              </p:cNvPr>
              <p:cNvSpPr/>
              <p:nvPr/>
            </p:nvSpPr>
            <p:spPr>
              <a:xfrm>
                <a:off x="3653451" y="2714491"/>
                <a:ext cx="645886" cy="64588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ore-KR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118" name="직선 연결선[R] 117">
                <a:extLst>
                  <a:ext uri="{FF2B5EF4-FFF2-40B4-BE49-F238E27FC236}">
                    <a16:creationId xmlns:a16="http://schemas.microsoft.com/office/drawing/2014/main" id="{1085D24E-CB7E-AD4F-ACB7-C030B0CDA32B}"/>
                  </a:ext>
                </a:extLst>
              </p:cNvPr>
              <p:cNvCxnSpPr>
                <a:cxnSpLocks/>
                <a:stCxn id="117" idx="5"/>
                <a:endCxn id="113" idx="1"/>
              </p:cNvCxnSpPr>
              <p:nvPr/>
            </p:nvCxnSpPr>
            <p:spPr>
              <a:xfrm>
                <a:off x="4204750" y="3265789"/>
                <a:ext cx="206120" cy="1808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직선 연결선[R] 118">
                <a:extLst>
                  <a:ext uri="{FF2B5EF4-FFF2-40B4-BE49-F238E27FC236}">
                    <a16:creationId xmlns:a16="http://schemas.microsoft.com/office/drawing/2014/main" id="{872F08E1-FF8B-2B4A-A700-F37764A97A23}"/>
                  </a:ext>
                </a:extLst>
              </p:cNvPr>
              <p:cNvCxnSpPr>
                <a:cxnSpLocks/>
                <a:stCxn id="114" idx="7"/>
                <a:endCxn id="113" idx="3"/>
              </p:cNvCxnSpPr>
              <p:nvPr/>
            </p:nvCxnSpPr>
            <p:spPr>
              <a:xfrm flipV="1">
                <a:off x="4214860" y="3903358"/>
                <a:ext cx="196010" cy="21292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타원 119">
                <a:extLst>
                  <a:ext uri="{FF2B5EF4-FFF2-40B4-BE49-F238E27FC236}">
                    <a16:creationId xmlns:a16="http://schemas.microsoft.com/office/drawing/2014/main" id="{E78D4EC0-6976-7A4A-90A5-D027065E334E}"/>
                  </a:ext>
                </a:extLst>
              </p:cNvPr>
              <p:cNvSpPr/>
              <p:nvPr/>
            </p:nvSpPr>
            <p:spPr>
              <a:xfrm>
                <a:off x="4962168" y="4021696"/>
                <a:ext cx="645886" cy="64588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ore-KR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121" name="직선 연결선[R] 120">
                <a:extLst>
                  <a:ext uri="{FF2B5EF4-FFF2-40B4-BE49-F238E27FC236}">
                    <a16:creationId xmlns:a16="http://schemas.microsoft.com/office/drawing/2014/main" id="{F0912BA1-2B78-EB48-8395-DB531532FC44}"/>
                  </a:ext>
                </a:extLst>
              </p:cNvPr>
              <p:cNvCxnSpPr>
                <a:cxnSpLocks/>
                <a:stCxn id="120" idx="1"/>
                <a:endCxn id="113" idx="5"/>
              </p:cNvCxnSpPr>
              <p:nvPr/>
            </p:nvCxnSpPr>
            <p:spPr>
              <a:xfrm flipH="1" flipV="1">
                <a:off x="4867580" y="3903358"/>
                <a:ext cx="189176" cy="21292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3" name="모서리가 둥근 직사각형 122">
            <a:extLst>
              <a:ext uri="{FF2B5EF4-FFF2-40B4-BE49-F238E27FC236}">
                <a16:creationId xmlns:a16="http://schemas.microsoft.com/office/drawing/2014/main" id="{24C9BD20-457D-0F49-BC85-51412F074404}"/>
              </a:ext>
            </a:extLst>
          </p:cNvPr>
          <p:cNvSpPr/>
          <p:nvPr/>
        </p:nvSpPr>
        <p:spPr>
          <a:xfrm>
            <a:off x="9257413" y="1789219"/>
            <a:ext cx="2267211" cy="690934"/>
          </a:xfrm>
          <a:prstGeom prst="roundRect">
            <a:avLst/>
          </a:prstGeom>
          <a:solidFill>
            <a:srgbClr val="A9DB5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ysClr val="windowText" lastClr="000000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트 리 맵</a:t>
            </a:r>
            <a:endParaRPr lang="ko-Kore-KR" sz="3200" b="1" dirty="0">
              <a:solidFill>
                <a:sysClr val="windowText" lastClr="000000"/>
              </a:solidFill>
              <a:latin typeface="NanumBarunpen" panose="020B0503000000000000" pitchFamily="34" charset="-127"/>
              <a:ea typeface="NanumBarunpen" panose="020B0503000000000000" pitchFamily="34" charset="-127"/>
            </a:endParaRPr>
          </a:p>
        </p:txBody>
      </p:sp>
      <p:sp>
        <p:nvSpPr>
          <p:cNvPr id="124" name="직사각형 123">
            <a:extLst>
              <a:ext uri="{FF2B5EF4-FFF2-40B4-BE49-F238E27FC236}">
                <a16:creationId xmlns:a16="http://schemas.microsoft.com/office/drawing/2014/main" id="{EF723F97-47B6-8443-AAF2-5248AC67A75A}"/>
              </a:ext>
            </a:extLst>
          </p:cNvPr>
          <p:cNvSpPr/>
          <p:nvPr/>
        </p:nvSpPr>
        <p:spPr>
          <a:xfrm>
            <a:off x="9547005" y="5138056"/>
            <a:ext cx="168507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800" dirty="0">
                <a:solidFill>
                  <a:prstClr val="black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기준에 따라</a:t>
            </a:r>
            <a:endParaRPr lang="en-US" altLang="ko-KR" sz="2800" dirty="0">
              <a:solidFill>
                <a:prstClr val="black"/>
              </a:solidFill>
              <a:latin typeface="NanumBarunpen" panose="020B0503000000000000" pitchFamily="34" charset="-127"/>
              <a:ea typeface="NanumBarunpen" panose="020B0503000000000000" pitchFamily="34" charset="-127"/>
            </a:endParaRPr>
          </a:p>
          <a:p>
            <a:pPr algn="ctr"/>
            <a:r>
              <a:rPr lang="ko-KR" altLang="en-US" sz="2800" dirty="0">
                <a:solidFill>
                  <a:prstClr val="black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분류할 때</a:t>
            </a:r>
            <a:endParaRPr lang="ko-Kore-KR" sz="1600" dirty="0"/>
          </a:p>
        </p:txBody>
      </p:sp>
      <p:grpSp>
        <p:nvGrpSpPr>
          <p:cNvPr id="140" name="그룹 139">
            <a:extLst>
              <a:ext uri="{FF2B5EF4-FFF2-40B4-BE49-F238E27FC236}">
                <a16:creationId xmlns:a16="http://schemas.microsoft.com/office/drawing/2014/main" id="{DC35E90A-9265-5E4B-BC8B-07CEC01BB7DC}"/>
              </a:ext>
            </a:extLst>
          </p:cNvPr>
          <p:cNvGrpSpPr/>
          <p:nvPr/>
        </p:nvGrpSpPr>
        <p:grpSpPr>
          <a:xfrm>
            <a:off x="9327158" y="2730216"/>
            <a:ext cx="2121801" cy="2165300"/>
            <a:chOff x="9327158" y="2730216"/>
            <a:chExt cx="2121801" cy="2165300"/>
          </a:xfrm>
        </p:grpSpPr>
        <p:sp>
          <p:nvSpPr>
            <p:cNvPr id="125" name="직사각형 124">
              <a:extLst>
                <a:ext uri="{FF2B5EF4-FFF2-40B4-BE49-F238E27FC236}">
                  <a16:creationId xmlns:a16="http://schemas.microsoft.com/office/drawing/2014/main" id="{7AAD2B32-0EBC-F349-8DED-01771CF43974}"/>
                </a:ext>
              </a:extLst>
            </p:cNvPr>
            <p:cNvSpPr/>
            <p:nvPr/>
          </p:nvSpPr>
          <p:spPr>
            <a:xfrm>
              <a:off x="9958636" y="2730216"/>
              <a:ext cx="861000" cy="3919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ore-KR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6" name="직사각형 125">
              <a:extLst>
                <a:ext uri="{FF2B5EF4-FFF2-40B4-BE49-F238E27FC236}">
                  <a16:creationId xmlns:a16="http://schemas.microsoft.com/office/drawing/2014/main" id="{A3402699-A9ED-D248-963E-D8A9972D6296}"/>
                </a:ext>
              </a:extLst>
            </p:cNvPr>
            <p:cNvSpPr/>
            <p:nvPr/>
          </p:nvSpPr>
          <p:spPr>
            <a:xfrm>
              <a:off x="10142691" y="3478036"/>
              <a:ext cx="492889" cy="14174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ore-KR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7" name="직사각형 126">
              <a:extLst>
                <a:ext uri="{FF2B5EF4-FFF2-40B4-BE49-F238E27FC236}">
                  <a16:creationId xmlns:a16="http://schemas.microsoft.com/office/drawing/2014/main" id="{F6D7E5D1-0C6D-E446-B614-661218167CA7}"/>
                </a:ext>
              </a:extLst>
            </p:cNvPr>
            <p:cNvSpPr/>
            <p:nvPr/>
          </p:nvSpPr>
          <p:spPr>
            <a:xfrm>
              <a:off x="10956070" y="3478036"/>
              <a:ext cx="492889" cy="14174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ore-KR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8" name="직사각형 127">
              <a:extLst>
                <a:ext uri="{FF2B5EF4-FFF2-40B4-BE49-F238E27FC236}">
                  <a16:creationId xmlns:a16="http://schemas.microsoft.com/office/drawing/2014/main" id="{9BF2BE17-4F14-8F4D-AF6B-1ABD776458B6}"/>
                </a:ext>
              </a:extLst>
            </p:cNvPr>
            <p:cNvSpPr/>
            <p:nvPr/>
          </p:nvSpPr>
          <p:spPr>
            <a:xfrm>
              <a:off x="9327158" y="3478036"/>
              <a:ext cx="492889" cy="14174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ore-KR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30" name="꺾인 연결선[E] 129">
              <a:extLst>
                <a:ext uri="{FF2B5EF4-FFF2-40B4-BE49-F238E27FC236}">
                  <a16:creationId xmlns:a16="http://schemas.microsoft.com/office/drawing/2014/main" id="{DFDF8A81-8C34-7E4B-878C-8795AC6642DB}"/>
                </a:ext>
              </a:extLst>
            </p:cNvPr>
            <p:cNvCxnSpPr>
              <a:stCxn id="125" idx="2"/>
              <a:endCxn id="128" idx="0"/>
            </p:cNvCxnSpPr>
            <p:nvPr/>
          </p:nvCxnSpPr>
          <p:spPr>
            <a:xfrm rot="5400000">
              <a:off x="9803442" y="2892342"/>
              <a:ext cx="355856" cy="815533"/>
            </a:xfrm>
            <a:prstGeom prst="bentConnector3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꺾인 연결선[E] 134">
              <a:extLst>
                <a:ext uri="{FF2B5EF4-FFF2-40B4-BE49-F238E27FC236}">
                  <a16:creationId xmlns:a16="http://schemas.microsoft.com/office/drawing/2014/main" id="{746C128F-4B66-0C45-A7F9-047328DEAE5B}"/>
                </a:ext>
              </a:extLst>
            </p:cNvPr>
            <p:cNvCxnSpPr>
              <a:stCxn id="125" idx="2"/>
              <a:endCxn id="127" idx="0"/>
            </p:cNvCxnSpPr>
            <p:nvPr/>
          </p:nvCxnSpPr>
          <p:spPr>
            <a:xfrm rot="16200000" flipH="1">
              <a:off x="10617897" y="2893418"/>
              <a:ext cx="355856" cy="813379"/>
            </a:xfrm>
            <a:prstGeom prst="bentConnector3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[R] 136">
              <a:extLst>
                <a:ext uri="{FF2B5EF4-FFF2-40B4-BE49-F238E27FC236}">
                  <a16:creationId xmlns:a16="http://schemas.microsoft.com/office/drawing/2014/main" id="{6401C17C-9AAE-2C4A-840C-AEF331006A0C}"/>
                </a:ext>
              </a:extLst>
            </p:cNvPr>
            <p:cNvCxnSpPr>
              <a:cxnSpLocks/>
              <a:stCxn id="125" idx="2"/>
              <a:endCxn id="126" idx="0"/>
            </p:cNvCxnSpPr>
            <p:nvPr/>
          </p:nvCxnSpPr>
          <p:spPr>
            <a:xfrm>
              <a:off x="10389136" y="3122180"/>
              <a:ext cx="0" cy="355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616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4" grpId="0"/>
      <p:bldP spid="50" grpId="0"/>
      <p:bldP spid="52" grpId="0"/>
      <p:bldP spid="1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7BD9DF49-0A4B-461A-9FE6-F80D8BDF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578" y="167105"/>
            <a:ext cx="10515600" cy="1325563"/>
          </a:xfrm>
        </p:spPr>
        <p:txBody>
          <a:bodyPr/>
          <a:lstStyle/>
          <a:p>
            <a:r>
              <a:rPr lang="ko-KR" altLang="en-US" dirty="0" err="1">
                <a:latin typeface="TmonMonsoriOTF Black" panose="02000A03000000000000" pitchFamily="2" charset="-128"/>
                <a:ea typeface="TmonMonsoriOTF Black" panose="02000A03000000000000" pitchFamily="2" charset="-128"/>
              </a:rPr>
              <a:t>씽킹맵</a:t>
            </a:r>
            <a:endParaRPr lang="ko-KR" altLang="en-US" dirty="0">
              <a:latin typeface="TmonMonsoriOTF Black" panose="02000A03000000000000" pitchFamily="2" charset="-128"/>
              <a:ea typeface="TmonMonsoriOTF Black" panose="02000A03000000000000" pitchFamily="2" charset="-128"/>
            </a:endParaRPr>
          </a:p>
        </p:txBody>
      </p:sp>
      <p:pic>
        <p:nvPicPr>
          <p:cNvPr id="15" name="그림 14" descr="꽃, 시계이(가) 표시된 사진&#10;&#10;자동 생성된 설명">
            <a:extLst>
              <a:ext uri="{FF2B5EF4-FFF2-40B4-BE49-F238E27FC236}">
                <a16:creationId xmlns:a16="http://schemas.microsoft.com/office/drawing/2014/main" id="{FD6E7B5C-C032-4EEE-8474-0366F92C9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16" name="그림 15" descr="꽃이(가) 표시된 사진&#10;&#10;자동 생성된 설명">
            <a:extLst>
              <a:ext uri="{FF2B5EF4-FFF2-40B4-BE49-F238E27FC236}">
                <a16:creationId xmlns:a16="http://schemas.microsoft.com/office/drawing/2014/main" id="{5168003C-DF62-4A07-B1EC-B09AFF0E5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17" name="그림 16" descr="표지판이(가) 표시된 사진&#10;&#10;자동 생성된 설명">
            <a:extLst>
              <a:ext uri="{FF2B5EF4-FFF2-40B4-BE49-F238E27FC236}">
                <a16:creationId xmlns:a16="http://schemas.microsoft.com/office/drawing/2014/main" id="{71056411-0DFB-4309-89A7-443378D83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766A68E-9324-40EA-9E46-029C526456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B5C4D34-9555-463A-A33C-DAD7C7A96B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20" name="그림 19" descr="조류이(가) 표시된 사진&#10;&#10;자동 생성된 설명">
            <a:extLst>
              <a:ext uri="{FF2B5EF4-FFF2-40B4-BE49-F238E27FC236}">
                <a16:creationId xmlns:a16="http://schemas.microsoft.com/office/drawing/2014/main" id="{6B68E616-B9FC-4482-8A4D-2A7C7B31F2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8" name="그림 27" descr="표지판이(가) 표시된 사진&#10;&#10;자동 생성된 설명">
            <a:extLst>
              <a:ext uri="{FF2B5EF4-FFF2-40B4-BE49-F238E27FC236}">
                <a16:creationId xmlns:a16="http://schemas.microsoft.com/office/drawing/2014/main" id="{BF54FBDA-8D48-40F6-A2F5-6511F458AC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6C3E59F-C9A1-AB46-B82B-927D90B0CE9F}"/>
              </a:ext>
            </a:extLst>
          </p:cNvPr>
          <p:cNvSpPr txBox="1"/>
          <p:nvPr/>
        </p:nvSpPr>
        <p:spPr>
          <a:xfrm>
            <a:off x="2772376" y="657773"/>
            <a:ext cx="11130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새로운 지식을 받아들이고 분류하는 능력을 발달시킬 수 있다</a:t>
            </a:r>
            <a:r>
              <a:rPr lang="en-US" altLang="ko-KR" sz="24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.</a:t>
            </a:r>
            <a:endParaRPr lang="ko-KR" altLang="en-US" sz="2400" dirty="0">
              <a:latin typeface="NanumBarunpen" panose="020B0503000000000000" pitchFamily="34" charset="-127"/>
              <a:ea typeface="NanumBarunpen" panose="020B0503000000000000" pitchFamily="34" charset="-127"/>
            </a:endParaRPr>
          </a:p>
        </p:txBody>
      </p:sp>
      <p:sp>
        <p:nvSpPr>
          <p:cNvPr id="26" name="사각형: 둥근 모서리 10">
            <a:extLst>
              <a:ext uri="{FF2B5EF4-FFF2-40B4-BE49-F238E27FC236}">
                <a16:creationId xmlns:a16="http://schemas.microsoft.com/office/drawing/2014/main" id="{1BD41EFA-A482-704B-9BFA-ECD2E04335A9}"/>
              </a:ext>
            </a:extLst>
          </p:cNvPr>
          <p:cNvSpPr/>
          <p:nvPr/>
        </p:nvSpPr>
        <p:spPr>
          <a:xfrm>
            <a:off x="395247" y="2103518"/>
            <a:ext cx="2728633" cy="4186178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사각형: 둥근 모서리 10">
            <a:extLst>
              <a:ext uri="{FF2B5EF4-FFF2-40B4-BE49-F238E27FC236}">
                <a16:creationId xmlns:a16="http://schemas.microsoft.com/office/drawing/2014/main" id="{989B576C-AEF9-914C-BBDF-626D895DE593}"/>
              </a:ext>
            </a:extLst>
          </p:cNvPr>
          <p:cNvSpPr/>
          <p:nvPr/>
        </p:nvSpPr>
        <p:spPr>
          <a:xfrm>
            <a:off x="3270995" y="2134686"/>
            <a:ext cx="2728633" cy="4186178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사각형: 둥근 모서리 10">
            <a:extLst>
              <a:ext uri="{FF2B5EF4-FFF2-40B4-BE49-F238E27FC236}">
                <a16:creationId xmlns:a16="http://schemas.microsoft.com/office/drawing/2014/main" id="{BB221810-136F-284C-8FD2-BE6AD105E01E}"/>
              </a:ext>
            </a:extLst>
          </p:cNvPr>
          <p:cNvSpPr/>
          <p:nvPr/>
        </p:nvSpPr>
        <p:spPr>
          <a:xfrm>
            <a:off x="6150805" y="2104373"/>
            <a:ext cx="5599694" cy="4186178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01F0D9C-78B5-8641-A6D2-3D8635426AE8}"/>
              </a:ext>
            </a:extLst>
          </p:cNvPr>
          <p:cNvSpPr/>
          <p:nvPr/>
        </p:nvSpPr>
        <p:spPr>
          <a:xfrm>
            <a:off x="463360" y="5138056"/>
            <a:ext cx="259718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800" dirty="0">
                <a:solidFill>
                  <a:prstClr val="black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학습 내용의 순서나</a:t>
            </a:r>
            <a:endParaRPr lang="en-US" altLang="ko-KR" sz="2800" dirty="0">
              <a:solidFill>
                <a:prstClr val="black"/>
              </a:solidFill>
              <a:latin typeface="NanumBarunpen" panose="020B0503000000000000" pitchFamily="34" charset="-127"/>
              <a:ea typeface="NanumBarunpen" panose="020B0503000000000000" pitchFamily="34" charset="-127"/>
            </a:endParaRPr>
          </a:p>
          <a:p>
            <a:pPr algn="ctr"/>
            <a:r>
              <a:rPr lang="ko-KR" altLang="en-US" sz="2800" dirty="0">
                <a:solidFill>
                  <a:prstClr val="black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흐름을 정리할 때</a:t>
            </a:r>
            <a:endParaRPr lang="ko-Kore-KR" sz="1600" dirty="0"/>
          </a:p>
        </p:txBody>
      </p:sp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628F7572-4C5E-8846-8F2E-B091FBED7241}"/>
              </a:ext>
            </a:extLst>
          </p:cNvPr>
          <p:cNvSpPr/>
          <p:nvPr/>
        </p:nvSpPr>
        <p:spPr>
          <a:xfrm>
            <a:off x="627840" y="1789219"/>
            <a:ext cx="2267211" cy="690934"/>
          </a:xfrm>
          <a:prstGeom prst="roundRect">
            <a:avLst/>
          </a:prstGeom>
          <a:solidFill>
            <a:srgbClr val="A9DB5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err="1">
                <a:solidFill>
                  <a:sysClr val="windowText" lastClr="000000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플로우맵</a:t>
            </a:r>
            <a:endParaRPr lang="ko-Kore-KR" sz="3200" b="1" dirty="0">
              <a:solidFill>
                <a:sysClr val="windowText" lastClr="000000"/>
              </a:solidFill>
              <a:latin typeface="NanumBarunpen" panose="020B0503000000000000" pitchFamily="34" charset="-127"/>
              <a:ea typeface="NanumBarunpen" panose="020B0503000000000000" pitchFamily="34" charset="-127"/>
            </a:endParaRPr>
          </a:p>
        </p:txBody>
      </p:sp>
      <p:sp>
        <p:nvSpPr>
          <p:cNvPr id="39" name="모서리가 둥근 직사각형 38">
            <a:extLst>
              <a:ext uri="{FF2B5EF4-FFF2-40B4-BE49-F238E27FC236}">
                <a16:creationId xmlns:a16="http://schemas.microsoft.com/office/drawing/2014/main" id="{F205A0D6-1B87-3848-BA0E-DDF278D4C67F}"/>
              </a:ext>
            </a:extLst>
          </p:cNvPr>
          <p:cNvSpPr/>
          <p:nvPr/>
        </p:nvSpPr>
        <p:spPr>
          <a:xfrm>
            <a:off x="3505619" y="1789219"/>
            <a:ext cx="2267211" cy="690934"/>
          </a:xfrm>
          <a:prstGeom prst="roundRect">
            <a:avLst/>
          </a:prstGeom>
          <a:solidFill>
            <a:srgbClr val="A9DB5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ysClr val="windowText" lastClr="000000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멀티 </a:t>
            </a:r>
            <a:r>
              <a:rPr lang="ko-KR" altLang="en-US" sz="3200" b="1" dirty="0" err="1">
                <a:solidFill>
                  <a:sysClr val="windowText" lastClr="000000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플로우맵</a:t>
            </a:r>
            <a:endParaRPr lang="ko-Kore-KR" sz="3200" b="1" dirty="0">
              <a:solidFill>
                <a:sysClr val="windowText" lastClr="000000"/>
              </a:solidFill>
              <a:latin typeface="NanumBarunpen" panose="020B0503000000000000" pitchFamily="34" charset="-127"/>
              <a:ea typeface="NanumBarunpen" panose="020B0503000000000000" pitchFamily="34" charset="-127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29753999-0356-5B43-8B7D-D84015C6EAA5}"/>
              </a:ext>
            </a:extLst>
          </p:cNvPr>
          <p:cNvSpPr/>
          <p:nvPr/>
        </p:nvSpPr>
        <p:spPr>
          <a:xfrm>
            <a:off x="3314694" y="5138056"/>
            <a:ext cx="26500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400" dirty="0">
                <a:solidFill>
                  <a:prstClr val="black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원인</a:t>
            </a:r>
            <a:r>
              <a:rPr lang="en-US" altLang="ko-KR" sz="2400" dirty="0">
                <a:solidFill>
                  <a:prstClr val="black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,</a:t>
            </a:r>
            <a:r>
              <a:rPr lang="ko-KR" altLang="en-US" sz="2400" dirty="0">
                <a:solidFill>
                  <a:prstClr val="black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 이유</a:t>
            </a:r>
            <a:r>
              <a:rPr lang="en-US" altLang="ko-KR" sz="2400" dirty="0">
                <a:solidFill>
                  <a:prstClr val="black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,</a:t>
            </a:r>
            <a:r>
              <a:rPr lang="ko-KR" altLang="en-US" sz="2400" dirty="0">
                <a:solidFill>
                  <a:prstClr val="black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 필요성 또는</a:t>
            </a:r>
            <a:endParaRPr lang="en-US" altLang="ko-KR" sz="2400" dirty="0">
              <a:solidFill>
                <a:prstClr val="black"/>
              </a:solidFill>
              <a:latin typeface="NanumBarunpen" panose="020B0503000000000000" pitchFamily="34" charset="-127"/>
              <a:ea typeface="NanumBarunpen" panose="020B0503000000000000" pitchFamily="34" charset="-127"/>
            </a:endParaRPr>
          </a:p>
          <a:p>
            <a:pPr algn="ctr"/>
            <a:r>
              <a:rPr lang="ko-KR" altLang="en-US" sz="2400" dirty="0">
                <a:solidFill>
                  <a:prstClr val="black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결과</a:t>
            </a:r>
            <a:r>
              <a:rPr lang="en-US" altLang="ko-KR" sz="2400" dirty="0">
                <a:solidFill>
                  <a:prstClr val="black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,</a:t>
            </a:r>
            <a:r>
              <a:rPr lang="ko-KR" altLang="en-US" sz="2400" dirty="0">
                <a:solidFill>
                  <a:prstClr val="black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 영향</a:t>
            </a:r>
            <a:r>
              <a:rPr lang="en-US" altLang="ko-KR" sz="2400" dirty="0">
                <a:solidFill>
                  <a:prstClr val="black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,</a:t>
            </a:r>
            <a:r>
              <a:rPr lang="ko-KR" altLang="en-US" sz="2400" dirty="0">
                <a:solidFill>
                  <a:prstClr val="black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 효과를</a:t>
            </a:r>
            <a:endParaRPr lang="en-US" altLang="ko-KR" sz="2400" dirty="0">
              <a:solidFill>
                <a:prstClr val="black"/>
              </a:solidFill>
              <a:latin typeface="NanumBarunpen" panose="020B0503000000000000" pitchFamily="34" charset="-127"/>
              <a:ea typeface="NanumBarunpen" panose="020B0503000000000000" pitchFamily="34" charset="-127"/>
            </a:endParaRPr>
          </a:p>
          <a:p>
            <a:pPr algn="ctr"/>
            <a:r>
              <a:rPr lang="ko-KR" altLang="en-US" sz="2400" dirty="0">
                <a:solidFill>
                  <a:prstClr val="black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나타낼 때</a:t>
            </a:r>
            <a:endParaRPr lang="ko-Kore-KR" sz="1400" dirty="0"/>
          </a:p>
        </p:txBody>
      </p:sp>
      <p:sp>
        <p:nvSpPr>
          <p:cNvPr id="51" name="모서리가 둥근 직사각형 50">
            <a:extLst>
              <a:ext uri="{FF2B5EF4-FFF2-40B4-BE49-F238E27FC236}">
                <a16:creationId xmlns:a16="http://schemas.microsoft.com/office/drawing/2014/main" id="{6E0AB06C-CE7C-8347-BA7B-C94C897BF59D}"/>
              </a:ext>
            </a:extLst>
          </p:cNvPr>
          <p:cNvSpPr/>
          <p:nvPr/>
        </p:nvSpPr>
        <p:spPr>
          <a:xfrm>
            <a:off x="6352956" y="1789219"/>
            <a:ext cx="2267211" cy="690934"/>
          </a:xfrm>
          <a:prstGeom prst="roundRect">
            <a:avLst/>
          </a:prstGeom>
          <a:solidFill>
            <a:srgbClr val="A9DB5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err="1">
                <a:solidFill>
                  <a:sysClr val="windowText" lastClr="000000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브레이스맵</a:t>
            </a:r>
            <a:endParaRPr lang="ko-Kore-KR" sz="3200" b="1" dirty="0">
              <a:solidFill>
                <a:sysClr val="windowText" lastClr="000000"/>
              </a:solidFill>
              <a:latin typeface="NanumBarunpen" panose="020B0503000000000000" pitchFamily="34" charset="-127"/>
              <a:ea typeface="NanumBarunpen" panose="020B0503000000000000" pitchFamily="34" charset="-127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24F7F3C8-5FE6-4747-8077-C4D5AD6D7948}"/>
              </a:ext>
            </a:extLst>
          </p:cNvPr>
          <p:cNvSpPr/>
          <p:nvPr/>
        </p:nvSpPr>
        <p:spPr>
          <a:xfrm>
            <a:off x="6242982" y="5138056"/>
            <a:ext cx="53573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 dirty="0">
                <a:solidFill>
                  <a:prstClr val="black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전체와 부분의 관계를</a:t>
            </a:r>
            <a:endParaRPr lang="en-US" altLang="ko-KR" sz="2800" dirty="0">
              <a:solidFill>
                <a:prstClr val="black"/>
              </a:solidFill>
              <a:latin typeface="NanumBarunpen" panose="020B0503000000000000" pitchFamily="34" charset="-127"/>
              <a:ea typeface="NanumBarunpen" panose="020B0503000000000000" pitchFamily="34" charset="-127"/>
            </a:endParaRPr>
          </a:p>
          <a:p>
            <a:pPr algn="ctr"/>
            <a:r>
              <a:rPr lang="ko-KR" altLang="en-US" sz="2800" dirty="0">
                <a:solidFill>
                  <a:prstClr val="black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파악할 때 사용</a:t>
            </a:r>
            <a:endParaRPr lang="ko-Kore-KR" sz="1600" dirty="0"/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CF49D906-5B7A-1D43-B688-CD075EB421CF}"/>
              </a:ext>
            </a:extLst>
          </p:cNvPr>
          <p:cNvGrpSpPr/>
          <p:nvPr/>
        </p:nvGrpSpPr>
        <p:grpSpPr>
          <a:xfrm>
            <a:off x="720875" y="3202713"/>
            <a:ext cx="2093410" cy="1256094"/>
            <a:chOff x="645933" y="2939756"/>
            <a:chExt cx="2093410" cy="1256094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A790CD36-8768-DB4F-96DA-9FA65282E86D}"/>
                </a:ext>
              </a:extLst>
            </p:cNvPr>
            <p:cNvSpPr/>
            <p:nvPr/>
          </p:nvSpPr>
          <p:spPr>
            <a:xfrm>
              <a:off x="645933" y="2939756"/>
              <a:ext cx="512765" cy="385656"/>
            </a:xfrm>
            <a:prstGeom prst="rect">
              <a:avLst/>
            </a:prstGeom>
            <a:solidFill>
              <a:srgbClr val="E5FFB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ore-KR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6168B077-C893-3544-B694-90F21411008D}"/>
                </a:ext>
              </a:extLst>
            </p:cNvPr>
            <p:cNvSpPr/>
            <p:nvPr/>
          </p:nvSpPr>
          <p:spPr>
            <a:xfrm>
              <a:off x="1437240" y="2939756"/>
              <a:ext cx="512765" cy="385656"/>
            </a:xfrm>
            <a:prstGeom prst="rect">
              <a:avLst/>
            </a:prstGeom>
            <a:solidFill>
              <a:srgbClr val="E5FFB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ore-KR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3DD59184-94BA-EA42-BD96-D845699DA9D8}"/>
                </a:ext>
              </a:extLst>
            </p:cNvPr>
            <p:cNvSpPr/>
            <p:nvPr/>
          </p:nvSpPr>
          <p:spPr>
            <a:xfrm>
              <a:off x="2226578" y="2939756"/>
              <a:ext cx="512765" cy="385656"/>
            </a:xfrm>
            <a:prstGeom prst="rect">
              <a:avLst/>
            </a:prstGeom>
            <a:solidFill>
              <a:srgbClr val="E5FFB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ore-KR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id="{74C5FBA1-D665-7942-A771-129ED83573C0}"/>
                </a:ext>
              </a:extLst>
            </p:cNvPr>
            <p:cNvSpPr/>
            <p:nvPr/>
          </p:nvSpPr>
          <p:spPr>
            <a:xfrm>
              <a:off x="645933" y="3810194"/>
              <a:ext cx="512765" cy="385656"/>
            </a:xfrm>
            <a:prstGeom prst="rect">
              <a:avLst/>
            </a:prstGeom>
            <a:solidFill>
              <a:srgbClr val="E5FFB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ore-KR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A19C3F82-7125-4946-A3C7-8B709E6130AD}"/>
                </a:ext>
              </a:extLst>
            </p:cNvPr>
            <p:cNvSpPr/>
            <p:nvPr/>
          </p:nvSpPr>
          <p:spPr>
            <a:xfrm>
              <a:off x="1437240" y="3810194"/>
              <a:ext cx="512765" cy="385656"/>
            </a:xfrm>
            <a:prstGeom prst="rect">
              <a:avLst/>
            </a:prstGeom>
            <a:solidFill>
              <a:srgbClr val="E5FFB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ore-KR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9F8EEA8E-3744-B749-9D54-8EDFBDEF4963}"/>
                </a:ext>
              </a:extLst>
            </p:cNvPr>
            <p:cNvSpPr/>
            <p:nvPr/>
          </p:nvSpPr>
          <p:spPr>
            <a:xfrm>
              <a:off x="2226578" y="3810194"/>
              <a:ext cx="512765" cy="385656"/>
            </a:xfrm>
            <a:prstGeom prst="rect">
              <a:avLst/>
            </a:prstGeom>
            <a:solidFill>
              <a:srgbClr val="E5FFB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ore-KR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8" name="직선 화살표 연결선 7">
              <a:extLst>
                <a:ext uri="{FF2B5EF4-FFF2-40B4-BE49-F238E27FC236}">
                  <a16:creationId xmlns:a16="http://schemas.microsoft.com/office/drawing/2014/main" id="{5787F5EA-9925-964A-B17A-E68259ADAEEB}"/>
                </a:ext>
              </a:extLst>
            </p:cNvPr>
            <p:cNvCxnSpPr>
              <a:stCxn id="2" idx="3"/>
              <a:endCxn id="70" idx="1"/>
            </p:cNvCxnSpPr>
            <p:nvPr/>
          </p:nvCxnSpPr>
          <p:spPr>
            <a:xfrm>
              <a:off x="1158698" y="3132584"/>
              <a:ext cx="27854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화살표 연결선 78">
              <a:extLst>
                <a:ext uri="{FF2B5EF4-FFF2-40B4-BE49-F238E27FC236}">
                  <a16:creationId xmlns:a16="http://schemas.microsoft.com/office/drawing/2014/main" id="{D300AFA8-BBF8-9E41-8C61-5E21A402C117}"/>
                </a:ext>
              </a:extLst>
            </p:cNvPr>
            <p:cNvCxnSpPr>
              <a:cxnSpLocks/>
              <a:stCxn id="70" idx="3"/>
              <a:endCxn id="72" idx="1"/>
            </p:cNvCxnSpPr>
            <p:nvPr/>
          </p:nvCxnSpPr>
          <p:spPr>
            <a:xfrm>
              <a:off x="1950005" y="3132584"/>
              <a:ext cx="27657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화살표 연결선 80">
              <a:extLst>
                <a:ext uri="{FF2B5EF4-FFF2-40B4-BE49-F238E27FC236}">
                  <a16:creationId xmlns:a16="http://schemas.microsoft.com/office/drawing/2014/main" id="{06ADD0C2-04C8-5242-BDE3-B13C81A1C181}"/>
                </a:ext>
              </a:extLst>
            </p:cNvPr>
            <p:cNvCxnSpPr>
              <a:cxnSpLocks/>
              <a:stCxn id="72" idx="2"/>
              <a:endCxn id="78" idx="0"/>
            </p:cNvCxnSpPr>
            <p:nvPr/>
          </p:nvCxnSpPr>
          <p:spPr>
            <a:xfrm>
              <a:off x="2482961" y="3325412"/>
              <a:ext cx="0" cy="48478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화살표 연결선 83">
              <a:extLst>
                <a:ext uri="{FF2B5EF4-FFF2-40B4-BE49-F238E27FC236}">
                  <a16:creationId xmlns:a16="http://schemas.microsoft.com/office/drawing/2014/main" id="{EF2329E2-BB60-0545-B97C-FBAD53F4A5ED}"/>
                </a:ext>
              </a:extLst>
            </p:cNvPr>
            <p:cNvCxnSpPr>
              <a:cxnSpLocks/>
              <a:stCxn id="78" idx="1"/>
            </p:cNvCxnSpPr>
            <p:nvPr/>
          </p:nvCxnSpPr>
          <p:spPr>
            <a:xfrm flipH="1" flipV="1">
              <a:off x="1950005" y="3996745"/>
              <a:ext cx="276573" cy="62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화살표 연결선 86">
              <a:extLst>
                <a:ext uri="{FF2B5EF4-FFF2-40B4-BE49-F238E27FC236}">
                  <a16:creationId xmlns:a16="http://schemas.microsoft.com/office/drawing/2014/main" id="{68E7517A-8811-E147-BADA-403CB36286D6}"/>
                </a:ext>
              </a:extLst>
            </p:cNvPr>
            <p:cNvCxnSpPr>
              <a:cxnSpLocks/>
              <a:stCxn id="75" idx="1"/>
            </p:cNvCxnSpPr>
            <p:nvPr/>
          </p:nvCxnSpPr>
          <p:spPr>
            <a:xfrm flipH="1">
              <a:off x="1166943" y="4003022"/>
              <a:ext cx="27029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16B553FE-0515-FF4D-9D8A-A4F9C30DE1B3}"/>
              </a:ext>
            </a:extLst>
          </p:cNvPr>
          <p:cNvGrpSpPr/>
          <p:nvPr/>
        </p:nvGrpSpPr>
        <p:grpSpPr>
          <a:xfrm>
            <a:off x="3516664" y="2778639"/>
            <a:ext cx="2244974" cy="2119177"/>
            <a:chOff x="3516664" y="2836514"/>
            <a:chExt cx="2244974" cy="2119177"/>
          </a:xfrm>
        </p:grpSpPr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A9B5111B-9915-0F42-8C5B-7CE14B47205E}"/>
                </a:ext>
              </a:extLst>
            </p:cNvPr>
            <p:cNvSpPr/>
            <p:nvPr/>
          </p:nvSpPr>
          <p:spPr>
            <a:xfrm>
              <a:off x="3516664" y="2836514"/>
              <a:ext cx="387894" cy="940827"/>
            </a:xfrm>
            <a:prstGeom prst="rect">
              <a:avLst/>
            </a:prstGeom>
            <a:solidFill>
              <a:srgbClr val="E5FFB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ysClr val="windowText" lastClr="000000"/>
                  </a:solidFill>
                  <a:latin typeface="NanumBarunpen" panose="020B0503000000000000" pitchFamily="34" charset="-127"/>
                  <a:ea typeface="NanumBarunpen" panose="020B0503000000000000" pitchFamily="34" charset="-127"/>
                </a:rPr>
                <a:t>원인</a:t>
              </a:r>
              <a:endParaRPr lang="en-US" altLang="ko-KR" dirty="0">
                <a:solidFill>
                  <a:sysClr val="windowText" lastClr="000000"/>
                </a:solidFill>
                <a:latin typeface="NanumBarunpen" panose="020B0503000000000000" pitchFamily="34" charset="-127"/>
                <a:ea typeface="NanumBarunpen" panose="020B0503000000000000" pitchFamily="34" charset="-127"/>
              </a:endParaRPr>
            </a:p>
          </p:txBody>
        </p:sp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id="{D9D83BF5-8B01-8E44-85C2-2C2397366F84}"/>
                </a:ext>
              </a:extLst>
            </p:cNvPr>
            <p:cNvSpPr/>
            <p:nvPr/>
          </p:nvSpPr>
          <p:spPr>
            <a:xfrm>
              <a:off x="3516664" y="4014864"/>
              <a:ext cx="387894" cy="940827"/>
            </a:xfrm>
            <a:prstGeom prst="rect">
              <a:avLst/>
            </a:prstGeom>
            <a:solidFill>
              <a:srgbClr val="E5FFB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ysClr val="windowText" lastClr="000000"/>
                  </a:solidFill>
                  <a:latin typeface="NanumBarunpen" panose="020B0503000000000000" pitchFamily="34" charset="-127"/>
                  <a:ea typeface="NanumBarunpen" panose="020B0503000000000000" pitchFamily="34" charset="-127"/>
                </a:rPr>
                <a:t>원인</a:t>
              </a:r>
              <a:endParaRPr lang="en-US" altLang="ko-KR" dirty="0">
                <a:solidFill>
                  <a:sysClr val="windowText" lastClr="000000"/>
                </a:solidFill>
                <a:latin typeface="NanumBarunpen" panose="020B0503000000000000" pitchFamily="34" charset="-127"/>
                <a:ea typeface="NanumBarunpen" panose="020B0503000000000000" pitchFamily="34" charset="-127"/>
              </a:endParaRPr>
            </a:p>
          </p:txBody>
        </p:sp>
        <p:sp>
          <p:nvSpPr>
            <p:cNvPr id="93" name="직사각형 92">
              <a:extLst>
                <a:ext uri="{FF2B5EF4-FFF2-40B4-BE49-F238E27FC236}">
                  <a16:creationId xmlns:a16="http://schemas.microsoft.com/office/drawing/2014/main" id="{ED392C92-1615-EB47-BAEA-2C193D474D61}"/>
                </a:ext>
              </a:extLst>
            </p:cNvPr>
            <p:cNvSpPr/>
            <p:nvPr/>
          </p:nvSpPr>
          <p:spPr>
            <a:xfrm>
              <a:off x="5373744" y="2836514"/>
              <a:ext cx="387894" cy="940827"/>
            </a:xfrm>
            <a:prstGeom prst="rect">
              <a:avLst/>
            </a:prstGeom>
            <a:solidFill>
              <a:srgbClr val="E5FFB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ysClr val="windowText" lastClr="000000"/>
                  </a:solidFill>
                  <a:latin typeface="NanumBarunpen" panose="020B0503000000000000" pitchFamily="34" charset="-127"/>
                  <a:ea typeface="NanumBarunpen" panose="020B0503000000000000" pitchFamily="34" charset="-127"/>
                </a:rPr>
                <a:t>결과</a:t>
              </a:r>
              <a:endParaRPr lang="en-US" altLang="ko-KR" dirty="0">
                <a:solidFill>
                  <a:sysClr val="windowText" lastClr="000000"/>
                </a:solidFill>
                <a:latin typeface="NanumBarunpen" panose="020B0503000000000000" pitchFamily="34" charset="-127"/>
                <a:ea typeface="NanumBarunpen" panose="020B0503000000000000" pitchFamily="34" charset="-127"/>
              </a:endParaRPr>
            </a:p>
          </p:txBody>
        </p:sp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id="{724B4F65-DAB9-4748-A497-144939E4497F}"/>
                </a:ext>
              </a:extLst>
            </p:cNvPr>
            <p:cNvSpPr/>
            <p:nvPr/>
          </p:nvSpPr>
          <p:spPr>
            <a:xfrm>
              <a:off x="5373744" y="4014864"/>
              <a:ext cx="387894" cy="940827"/>
            </a:xfrm>
            <a:prstGeom prst="rect">
              <a:avLst/>
            </a:prstGeom>
            <a:solidFill>
              <a:srgbClr val="E5FFB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ysClr val="windowText" lastClr="000000"/>
                  </a:solidFill>
                  <a:latin typeface="NanumBarunpen" panose="020B0503000000000000" pitchFamily="34" charset="-127"/>
                  <a:ea typeface="NanumBarunpen" panose="020B0503000000000000" pitchFamily="34" charset="-127"/>
                </a:rPr>
                <a:t>결과</a:t>
              </a:r>
              <a:endParaRPr lang="en-US" altLang="ko-KR" dirty="0">
                <a:solidFill>
                  <a:sysClr val="windowText" lastClr="000000"/>
                </a:solidFill>
                <a:latin typeface="NanumBarunpen" panose="020B0503000000000000" pitchFamily="34" charset="-127"/>
                <a:ea typeface="NanumBarunpen" panose="020B0503000000000000" pitchFamily="34" charset="-127"/>
              </a:endParaRPr>
            </a:p>
          </p:txBody>
        </p:sp>
        <p:sp>
          <p:nvSpPr>
            <p:cNvPr id="95" name="직사각형 94">
              <a:extLst>
                <a:ext uri="{FF2B5EF4-FFF2-40B4-BE49-F238E27FC236}">
                  <a16:creationId xmlns:a16="http://schemas.microsoft.com/office/drawing/2014/main" id="{15099EEB-E282-1448-BB30-C7D369CA780C}"/>
                </a:ext>
              </a:extLst>
            </p:cNvPr>
            <p:cNvSpPr/>
            <p:nvPr/>
          </p:nvSpPr>
          <p:spPr>
            <a:xfrm>
              <a:off x="4259347" y="3037095"/>
              <a:ext cx="750554" cy="1741777"/>
            </a:xfrm>
            <a:prstGeom prst="rect">
              <a:avLst/>
            </a:prstGeom>
            <a:solidFill>
              <a:srgbClr val="E5FFB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ysClr val="windowText" lastClr="000000"/>
                  </a:solidFill>
                  <a:latin typeface="NanumBarunpen" panose="020B0503000000000000" pitchFamily="34" charset="-127"/>
                  <a:ea typeface="NanumBarunpen" panose="020B0503000000000000" pitchFamily="34" charset="-127"/>
                </a:rPr>
                <a:t>사건</a:t>
              </a:r>
              <a:endParaRPr lang="en-US" altLang="ko-KR" dirty="0">
                <a:solidFill>
                  <a:sysClr val="windowText" lastClr="000000"/>
                </a:solidFill>
                <a:latin typeface="NanumBarunpen" panose="020B0503000000000000" pitchFamily="34" charset="-127"/>
                <a:ea typeface="NanumBarunpen" panose="020B0503000000000000" pitchFamily="34" charset="-127"/>
              </a:endParaRPr>
            </a:p>
          </p:txBody>
        </p:sp>
        <p:cxnSp>
          <p:nvCxnSpPr>
            <p:cNvPr id="41" name="직선 연결선[R] 40">
              <a:extLst>
                <a:ext uri="{FF2B5EF4-FFF2-40B4-BE49-F238E27FC236}">
                  <a16:creationId xmlns:a16="http://schemas.microsoft.com/office/drawing/2014/main" id="{E3A333F8-3937-E14C-A8E2-69E883524ECB}"/>
                </a:ext>
              </a:extLst>
            </p:cNvPr>
            <p:cNvCxnSpPr>
              <a:cxnSpLocks/>
              <a:stCxn id="91" idx="3"/>
            </p:cNvCxnSpPr>
            <p:nvPr/>
          </p:nvCxnSpPr>
          <p:spPr>
            <a:xfrm>
              <a:off x="3904558" y="3306928"/>
              <a:ext cx="354789" cy="470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직선 연결선[R] 99">
              <a:extLst>
                <a:ext uri="{FF2B5EF4-FFF2-40B4-BE49-F238E27FC236}">
                  <a16:creationId xmlns:a16="http://schemas.microsoft.com/office/drawing/2014/main" id="{CC3770FA-95F7-AE41-AA85-1E9A65349C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4558" y="4014864"/>
              <a:ext cx="354789" cy="4817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직선 연결선[R] 128">
              <a:extLst>
                <a:ext uri="{FF2B5EF4-FFF2-40B4-BE49-F238E27FC236}">
                  <a16:creationId xmlns:a16="http://schemas.microsoft.com/office/drawing/2014/main" id="{45B0F8AF-64C2-094E-BCBE-2E7CB1075492}"/>
                </a:ext>
              </a:extLst>
            </p:cNvPr>
            <p:cNvCxnSpPr>
              <a:cxnSpLocks/>
              <a:stCxn id="93" idx="1"/>
            </p:cNvCxnSpPr>
            <p:nvPr/>
          </p:nvCxnSpPr>
          <p:spPr>
            <a:xfrm flipH="1">
              <a:off x="5010969" y="3306928"/>
              <a:ext cx="362775" cy="470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직선 연결선[R] 130">
              <a:extLst>
                <a:ext uri="{FF2B5EF4-FFF2-40B4-BE49-F238E27FC236}">
                  <a16:creationId xmlns:a16="http://schemas.microsoft.com/office/drawing/2014/main" id="{9B0FEB1B-188C-3148-BDA8-AFD1ABF1E639}"/>
                </a:ext>
              </a:extLst>
            </p:cNvPr>
            <p:cNvCxnSpPr>
              <a:cxnSpLocks/>
              <a:stCxn id="94" idx="1"/>
            </p:cNvCxnSpPr>
            <p:nvPr/>
          </p:nvCxnSpPr>
          <p:spPr>
            <a:xfrm flipH="1" flipV="1">
              <a:off x="5016417" y="4023686"/>
              <a:ext cx="357327" cy="4615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1FDD5DD4-CF79-004B-9BE2-AB62E1169F68}"/>
              </a:ext>
            </a:extLst>
          </p:cNvPr>
          <p:cNvGrpSpPr/>
          <p:nvPr/>
        </p:nvGrpSpPr>
        <p:grpSpPr>
          <a:xfrm>
            <a:off x="6365254" y="2741456"/>
            <a:ext cx="4968597" cy="2162971"/>
            <a:chOff x="6365254" y="2718306"/>
            <a:chExt cx="4968597" cy="2162971"/>
          </a:xfrm>
        </p:grpSpPr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C05B18E5-CCEB-454A-B822-5FF12B6D6A12}"/>
                </a:ext>
              </a:extLst>
            </p:cNvPr>
            <p:cNvSpPr/>
            <p:nvPr/>
          </p:nvSpPr>
          <p:spPr>
            <a:xfrm>
              <a:off x="6365254" y="3542134"/>
              <a:ext cx="1084792" cy="521282"/>
            </a:xfrm>
            <a:prstGeom prst="rect">
              <a:avLst/>
            </a:prstGeom>
            <a:solidFill>
              <a:srgbClr val="E5FFB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ore-KR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2" name="직사각형 131">
              <a:extLst>
                <a:ext uri="{FF2B5EF4-FFF2-40B4-BE49-F238E27FC236}">
                  <a16:creationId xmlns:a16="http://schemas.microsoft.com/office/drawing/2014/main" id="{5383731E-844B-0A42-9BE6-72BA67FA78C2}"/>
                </a:ext>
              </a:extLst>
            </p:cNvPr>
            <p:cNvSpPr/>
            <p:nvPr/>
          </p:nvSpPr>
          <p:spPr>
            <a:xfrm>
              <a:off x="7754408" y="4179017"/>
              <a:ext cx="1084792" cy="521282"/>
            </a:xfrm>
            <a:prstGeom prst="rect">
              <a:avLst/>
            </a:prstGeom>
            <a:solidFill>
              <a:srgbClr val="E5FFB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ore-KR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3" name="직사각형 132">
              <a:extLst>
                <a:ext uri="{FF2B5EF4-FFF2-40B4-BE49-F238E27FC236}">
                  <a16:creationId xmlns:a16="http://schemas.microsoft.com/office/drawing/2014/main" id="{571EBD03-43D9-AC42-983F-7DC6D287DEF1}"/>
                </a:ext>
              </a:extLst>
            </p:cNvPr>
            <p:cNvSpPr/>
            <p:nvPr/>
          </p:nvSpPr>
          <p:spPr>
            <a:xfrm>
              <a:off x="9171802" y="3249657"/>
              <a:ext cx="2162049" cy="343206"/>
            </a:xfrm>
            <a:prstGeom prst="rect">
              <a:avLst/>
            </a:prstGeom>
            <a:solidFill>
              <a:srgbClr val="E5FFB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ore-KR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" name="직사각형 133">
              <a:extLst>
                <a:ext uri="{FF2B5EF4-FFF2-40B4-BE49-F238E27FC236}">
                  <a16:creationId xmlns:a16="http://schemas.microsoft.com/office/drawing/2014/main" id="{77EA63DE-F817-D844-9D85-2915100FECAD}"/>
                </a:ext>
              </a:extLst>
            </p:cNvPr>
            <p:cNvSpPr/>
            <p:nvPr/>
          </p:nvSpPr>
          <p:spPr>
            <a:xfrm>
              <a:off x="9171802" y="2718306"/>
              <a:ext cx="2162049" cy="343206"/>
            </a:xfrm>
            <a:prstGeom prst="rect">
              <a:avLst/>
            </a:prstGeom>
            <a:solidFill>
              <a:srgbClr val="E5FFB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ore-KR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6" name="직사각형 135">
              <a:extLst>
                <a:ext uri="{FF2B5EF4-FFF2-40B4-BE49-F238E27FC236}">
                  <a16:creationId xmlns:a16="http://schemas.microsoft.com/office/drawing/2014/main" id="{C013F863-A4C1-4143-9B4A-7C8501F002F9}"/>
                </a:ext>
              </a:extLst>
            </p:cNvPr>
            <p:cNvSpPr/>
            <p:nvPr/>
          </p:nvSpPr>
          <p:spPr>
            <a:xfrm>
              <a:off x="7754408" y="2902580"/>
              <a:ext cx="1084792" cy="521282"/>
            </a:xfrm>
            <a:prstGeom prst="rect">
              <a:avLst/>
            </a:prstGeom>
            <a:solidFill>
              <a:srgbClr val="E5FFB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ore-KR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8" name="직사각형 137">
              <a:extLst>
                <a:ext uri="{FF2B5EF4-FFF2-40B4-BE49-F238E27FC236}">
                  <a16:creationId xmlns:a16="http://schemas.microsoft.com/office/drawing/2014/main" id="{05B9B96E-D602-584A-A342-B7E317B79F3F}"/>
                </a:ext>
              </a:extLst>
            </p:cNvPr>
            <p:cNvSpPr/>
            <p:nvPr/>
          </p:nvSpPr>
          <p:spPr>
            <a:xfrm>
              <a:off x="9171802" y="4538071"/>
              <a:ext cx="2162049" cy="343206"/>
            </a:xfrm>
            <a:prstGeom prst="rect">
              <a:avLst/>
            </a:prstGeom>
            <a:solidFill>
              <a:srgbClr val="E5FFB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ore-KR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" name="직사각형 138">
              <a:extLst>
                <a:ext uri="{FF2B5EF4-FFF2-40B4-BE49-F238E27FC236}">
                  <a16:creationId xmlns:a16="http://schemas.microsoft.com/office/drawing/2014/main" id="{10DBF8B8-1C1A-9747-B75F-ED2467E68C4B}"/>
                </a:ext>
              </a:extLst>
            </p:cNvPr>
            <p:cNvSpPr/>
            <p:nvPr/>
          </p:nvSpPr>
          <p:spPr>
            <a:xfrm>
              <a:off x="9171802" y="4007414"/>
              <a:ext cx="2162049" cy="343206"/>
            </a:xfrm>
            <a:prstGeom prst="rect">
              <a:avLst/>
            </a:prstGeom>
            <a:solidFill>
              <a:srgbClr val="E5FFB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ore-KR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59" name="꺾인 연결선[E] 58">
              <a:extLst>
                <a:ext uri="{FF2B5EF4-FFF2-40B4-BE49-F238E27FC236}">
                  <a16:creationId xmlns:a16="http://schemas.microsoft.com/office/drawing/2014/main" id="{5FBDD8ED-340D-8944-85C2-CE8005C5FB1C}"/>
                </a:ext>
              </a:extLst>
            </p:cNvPr>
            <p:cNvCxnSpPr>
              <a:stCxn id="57" idx="3"/>
              <a:endCxn id="136" idx="1"/>
            </p:cNvCxnSpPr>
            <p:nvPr/>
          </p:nvCxnSpPr>
          <p:spPr>
            <a:xfrm flipV="1">
              <a:off x="7450046" y="3163221"/>
              <a:ext cx="304362" cy="639554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꺾인 연결선[E] 64">
              <a:extLst>
                <a:ext uri="{FF2B5EF4-FFF2-40B4-BE49-F238E27FC236}">
                  <a16:creationId xmlns:a16="http://schemas.microsoft.com/office/drawing/2014/main" id="{EA61BB1B-9826-D243-9796-1E42EA4EA887}"/>
                </a:ext>
              </a:extLst>
            </p:cNvPr>
            <p:cNvCxnSpPr>
              <a:stCxn id="132" idx="1"/>
              <a:endCxn id="57" idx="3"/>
            </p:cNvCxnSpPr>
            <p:nvPr/>
          </p:nvCxnSpPr>
          <p:spPr>
            <a:xfrm rot="10800000">
              <a:off x="7450046" y="3802776"/>
              <a:ext cx="304362" cy="636883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꺾인 연결선[E] 66">
              <a:extLst>
                <a:ext uri="{FF2B5EF4-FFF2-40B4-BE49-F238E27FC236}">
                  <a16:creationId xmlns:a16="http://schemas.microsoft.com/office/drawing/2014/main" id="{323D8EED-4277-A94A-BB22-F4902AF06136}"/>
                </a:ext>
              </a:extLst>
            </p:cNvPr>
            <p:cNvCxnSpPr>
              <a:endCxn id="134" idx="1"/>
            </p:cNvCxnSpPr>
            <p:nvPr/>
          </p:nvCxnSpPr>
          <p:spPr>
            <a:xfrm flipV="1">
              <a:off x="8839200" y="2889909"/>
              <a:ext cx="332602" cy="261959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꺾인 연결선[E] 81">
              <a:extLst>
                <a:ext uri="{FF2B5EF4-FFF2-40B4-BE49-F238E27FC236}">
                  <a16:creationId xmlns:a16="http://schemas.microsoft.com/office/drawing/2014/main" id="{E188E064-BED4-EA4E-8CBE-4722E88707D6}"/>
                </a:ext>
              </a:extLst>
            </p:cNvPr>
            <p:cNvCxnSpPr>
              <a:cxnSpLocks/>
              <a:stCxn id="133" idx="1"/>
            </p:cNvCxnSpPr>
            <p:nvPr/>
          </p:nvCxnSpPr>
          <p:spPr>
            <a:xfrm rot="10800000">
              <a:off x="8839200" y="3151238"/>
              <a:ext cx="332602" cy="270022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꺾인 연결선[E] 85">
              <a:extLst>
                <a:ext uri="{FF2B5EF4-FFF2-40B4-BE49-F238E27FC236}">
                  <a16:creationId xmlns:a16="http://schemas.microsoft.com/office/drawing/2014/main" id="{B854A503-BF3A-6344-B7E2-73A55CF4C28D}"/>
                </a:ext>
              </a:extLst>
            </p:cNvPr>
            <p:cNvCxnSpPr>
              <a:endCxn id="139" idx="1"/>
            </p:cNvCxnSpPr>
            <p:nvPr/>
          </p:nvCxnSpPr>
          <p:spPr>
            <a:xfrm flipV="1">
              <a:off x="8839200" y="4179017"/>
              <a:ext cx="332602" cy="260641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꺾인 연결선[E] 88">
              <a:extLst>
                <a:ext uri="{FF2B5EF4-FFF2-40B4-BE49-F238E27FC236}">
                  <a16:creationId xmlns:a16="http://schemas.microsoft.com/office/drawing/2014/main" id="{CA8240BE-0EF9-C54E-82C0-42EF5B46AD99}"/>
                </a:ext>
              </a:extLst>
            </p:cNvPr>
            <p:cNvCxnSpPr>
              <a:stCxn id="138" idx="1"/>
            </p:cNvCxnSpPr>
            <p:nvPr/>
          </p:nvCxnSpPr>
          <p:spPr>
            <a:xfrm rot="10800000">
              <a:off x="8839200" y="4439178"/>
              <a:ext cx="332602" cy="270496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그림 59">
            <a:extLst>
              <a:ext uri="{FF2B5EF4-FFF2-40B4-BE49-F238E27FC236}">
                <a16:creationId xmlns:a16="http://schemas.microsoft.com/office/drawing/2014/main" id="{41DC2B41-85C9-8244-984F-31768D39EE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0" y="407859"/>
            <a:ext cx="669572" cy="669572"/>
          </a:xfrm>
          <a:prstGeom prst="rect">
            <a:avLst/>
          </a:prstGeom>
        </p:spPr>
      </p:pic>
      <p:cxnSp>
        <p:nvCxnSpPr>
          <p:cNvPr id="61" name="직선 연결선[R] 60">
            <a:extLst>
              <a:ext uri="{FF2B5EF4-FFF2-40B4-BE49-F238E27FC236}">
                <a16:creationId xmlns:a16="http://schemas.microsoft.com/office/drawing/2014/main" id="{30DF3ACE-9F1F-A14B-B3F0-B4FCDADAE188}"/>
              </a:ext>
            </a:extLst>
          </p:cNvPr>
          <p:cNvCxnSpPr>
            <a:cxnSpLocks/>
          </p:cNvCxnSpPr>
          <p:nvPr/>
        </p:nvCxnSpPr>
        <p:spPr>
          <a:xfrm>
            <a:off x="515352" y="1161140"/>
            <a:ext cx="8811806" cy="0"/>
          </a:xfrm>
          <a:prstGeom prst="line">
            <a:avLst/>
          </a:prstGeom>
          <a:ln w="127000" cap="sq">
            <a:solidFill>
              <a:srgbClr val="A8D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60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4" grpId="0"/>
      <p:bldP spid="50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사각형: 둥근 모서리 10">
            <a:extLst>
              <a:ext uri="{FF2B5EF4-FFF2-40B4-BE49-F238E27FC236}">
                <a16:creationId xmlns:a16="http://schemas.microsoft.com/office/drawing/2014/main" id="{F39D08EC-23F9-9E45-978C-46D485BBEB22}"/>
              </a:ext>
            </a:extLst>
          </p:cNvPr>
          <p:cNvSpPr/>
          <p:nvPr/>
        </p:nvSpPr>
        <p:spPr>
          <a:xfrm>
            <a:off x="397565" y="5305362"/>
            <a:ext cx="11396869" cy="909250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5" name="그림 14" descr="꽃, 시계이(가) 표시된 사진&#10;&#10;자동 생성된 설명">
            <a:extLst>
              <a:ext uri="{FF2B5EF4-FFF2-40B4-BE49-F238E27FC236}">
                <a16:creationId xmlns:a16="http://schemas.microsoft.com/office/drawing/2014/main" id="{FD6E7B5C-C032-4EEE-8474-0366F92C9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16" name="그림 15" descr="꽃이(가) 표시된 사진&#10;&#10;자동 생성된 설명">
            <a:extLst>
              <a:ext uri="{FF2B5EF4-FFF2-40B4-BE49-F238E27FC236}">
                <a16:creationId xmlns:a16="http://schemas.microsoft.com/office/drawing/2014/main" id="{5168003C-DF62-4A07-B1EC-B09AFF0E5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17" name="그림 16" descr="표지판이(가) 표시된 사진&#10;&#10;자동 생성된 설명">
            <a:extLst>
              <a:ext uri="{FF2B5EF4-FFF2-40B4-BE49-F238E27FC236}">
                <a16:creationId xmlns:a16="http://schemas.microsoft.com/office/drawing/2014/main" id="{71056411-0DFB-4309-89A7-443378D83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766A68E-9324-40EA-9E46-029C526456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B5C4D34-9555-463A-A33C-DAD7C7A96B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20" name="그림 19" descr="조류이(가) 표시된 사진&#10;&#10;자동 생성된 설명">
            <a:extLst>
              <a:ext uri="{FF2B5EF4-FFF2-40B4-BE49-F238E27FC236}">
                <a16:creationId xmlns:a16="http://schemas.microsoft.com/office/drawing/2014/main" id="{6B68E616-B9FC-4482-8A4D-2A7C7B31F2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8" name="그림 27" descr="표지판이(가) 표시된 사진&#10;&#10;자동 생성된 설명">
            <a:extLst>
              <a:ext uri="{FF2B5EF4-FFF2-40B4-BE49-F238E27FC236}">
                <a16:creationId xmlns:a16="http://schemas.microsoft.com/office/drawing/2014/main" id="{BF54FBDA-8D48-40F6-A2F5-6511F458AC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65BED31-299D-D545-AFC8-A6B9A5DAC827}"/>
              </a:ext>
            </a:extLst>
          </p:cNvPr>
          <p:cNvSpPr txBox="1"/>
          <p:nvPr/>
        </p:nvSpPr>
        <p:spPr>
          <a:xfrm>
            <a:off x="4109724" y="5494922"/>
            <a:ext cx="3972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1.</a:t>
            </a:r>
            <a:r>
              <a:rPr lang="ko-KR" altLang="en-US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 사용할 </a:t>
            </a:r>
            <a:r>
              <a:rPr lang="ko-KR" altLang="en-US" sz="3200" dirty="0" err="1">
                <a:latin typeface="NanumBarunpen" panose="020B0503000000000000" pitchFamily="34" charset="-127"/>
                <a:ea typeface="NanumBarunpen" panose="020B0503000000000000" pitchFamily="34" charset="-127"/>
              </a:rPr>
              <a:t>씽킹맵을</a:t>
            </a:r>
            <a:r>
              <a:rPr lang="ko-KR" altLang="en-US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 정한다</a:t>
            </a:r>
            <a:r>
              <a:rPr lang="en-US" altLang="ko-KR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.</a:t>
            </a:r>
            <a:endParaRPr lang="ko-KR" altLang="en-US" sz="3200" dirty="0">
              <a:latin typeface="NanumBarunpen" panose="020B0503000000000000" pitchFamily="34" charset="-127"/>
              <a:ea typeface="NanumBarunpen" panose="020B0503000000000000" pitchFamily="34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F33BA6E-CFFE-8745-B27A-EC71CF8F48F7}"/>
              </a:ext>
            </a:extLst>
          </p:cNvPr>
          <p:cNvGrpSpPr/>
          <p:nvPr/>
        </p:nvGrpSpPr>
        <p:grpSpPr>
          <a:xfrm>
            <a:off x="4063604" y="1081283"/>
            <a:ext cx="4064789" cy="4064789"/>
            <a:chOff x="3890659" y="1042634"/>
            <a:chExt cx="4064789" cy="4064789"/>
          </a:xfrm>
        </p:grpSpPr>
        <p:sp>
          <p:nvSpPr>
            <p:cNvPr id="2" name="타원 1">
              <a:extLst>
                <a:ext uri="{FF2B5EF4-FFF2-40B4-BE49-F238E27FC236}">
                  <a16:creationId xmlns:a16="http://schemas.microsoft.com/office/drawing/2014/main" id="{BEB7D4FF-D28E-A544-813B-8AFEEEBB9AB0}"/>
                </a:ext>
              </a:extLst>
            </p:cNvPr>
            <p:cNvSpPr/>
            <p:nvPr/>
          </p:nvSpPr>
          <p:spPr>
            <a:xfrm>
              <a:off x="4852887" y="2004862"/>
              <a:ext cx="2140332" cy="214033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ore-KR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0DE92C11-89EC-E74C-8C8C-6FC38F6A041C}"/>
                </a:ext>
              </a:extLst>
            </p:cNvPr>
            <p:cNvSpPr/>
            <p:nvPr/>
          </p:nvSpPr>
          <p:spPr>
            <a:xfrm>
              <a:off x="3890659" y="1042634"/>
              <a:ext cx="4064789" cy="406478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ore-KR" dirty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21" name="그림 20">
            <a:extLst>
              <a:ext uri="{FF2B5EF4-FFF2-40B4-BE49-F238E27FC236}">
                <a16:creationId xmlns:a16="http://schemas.microsoft.com/office/drawing/2014/main" id="{9FB0B34A-9568-1642-B202-14F6CA6519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0" y="407859"/>
            <a:ext cx="669572" cy="669572"/>
          </a:xfrm>
          <a:prstGeom prst="rect">
            <a:avLst/>
          </a:prstGeom>
        </p:spPr>
      </p:pic>
      <p:cxnSp>
        <p:nvCxnSpPr>
          <p:cNvPr id="22" name="직선 연결선[R] 21">
            <a:extLst>
              <a:ext uri="{FF2B5EF4-FFF2-40B4-BE49-F238E27FC236}">
                <a16:creationId xmlns:a16="http://schemas.microsoft.com/office/drawing/2014/main" id="{AE9E2B16-21B4-B04D-9B00-5AABEA72272F}"/>
              </a:ext>
            </a:extLst>
          </p:cNvPr>
          <p:cNvCxnSpPr>
            <a:cxnSpLocks/>
          </p:cNvCxnSpPr>
          <p:nvPr/>
        </p:nvCxnSpPr>
        <p:spPr>
          <a:xfrm>
            <a:off x="515352" y="1161140"/>
            <a:ext cx="2249619" cy="0"/>
          </a:xfrm>
          <a:prstGeom prst="line">
            <a:avLst/>
          </a:prstGeom>
          <a:ln w="127000" cap="sq">
            <a:solidFill>
              <a:srgbClr val="A8D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제목 1">
            <a:extLst>
              <a:ext uri="{FF2B5EF4-FFF2-40B4-BE49-F238E27FC236}">
                <a16:creationId xmlns:a16="http://schemas.microsoft.com/office/drawing/2014/main" id="{240BCA00-94A3-344C-9C24-B208236DE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698" y="188149"/>
            <a:ext cx="10515600" cy="1325563"/>
          </a:xfrm>
        </p:spPr>
        <p:txBody>
          <a:bodyPr/>
          <a:lstStyle/>
          <a:p>
            <a:r>
              <a:rPr lang="ko-KR" altLang="en-US" dirty="0" err="1">
                <a:latin typeface="TmonMonsoriOTF Black" panose="02000A03000000000000" pitchFamily="2" charset="-128"/>
                <a:ea typeface="TmonMonsoriOTF Black" panose="02000A03000000000000" pitchFamily="2" charset="-128"/>
              </a:rPr>
              <a:t>씽킹맵</a:t>
            </a:r>
            <a:endParaRPr lang="ko-KR" altLang="en-US" dirty="0">
              <a:latin typeface="TmonMonsoriOTF Black" panose="02000A03000000000000" pitchFamily="2" charset="-128"/>
              <a:ea typeface="TmonMonsoriOTF Black" panose="02000A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4880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 descr="조류이(가) 표시된 사진&#10;&#10;자동 생성된 설명">
            <a:extLst>
              <a:ext uri="{FF2B5EF4-FFF2-40B4-BE49-F238E27FC236}">
                <a16:creationId xmlns:a16="http://schemas.microsoft.com/office/drawing/2014/main" id="{6B68E616-B9FC-4482-8A4D-2A7C7B31F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sp>
        <p:nvSpPr>
          <p:cNvPr id="31" name="사각형: 둥근 모서리 10">
            <a:extLst>
              <a:ext uri="{FF2B5EF4-FFF2-40B4-BE49-F238E27FC236}">
                <a16:creationId xmlns:a16="http://schemas.microsoft.com/office/drawing/2014/main" id="{F39D08EC-23F9-9E45-978C-46D485BBEB22}"/>
              </a:ext>
            </a:extLst>
          </p:cNvPr>
          <p:cNvSpPr/>
          <p:nvPr/>
        </p:nvSpPr>
        <p:spPr>
          <a:xfrm>
            <a:off x="397565" y="5305362"/>
            <a:ext cx="11396869" cy="909250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5" name="그림 14" descr="꽃, 시계이(가) 표시된 사진&#10;&#10;자동 생성된 설명">
            <a:extLst>
              <a:ext uri="{FF2B5EF4-FFF2-40B4-BE49-F238E27FC236}">
                <a16:creationId xmlns:a16="http://schemas.microsoft.com/office/drawing/2014/main" id="{FD6E7B5C-C032-4EEE-8474-0366F92C9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16" name="그림 15" descr="꽃이(가) 표시된 사진&#10;&#10;자동 생성된 설명">
            <a:extLst>
              <a:ext uri="{FF2B5EF4-FFF2-40B4-BE49-F238E27FC236}">
                <a16:creationId xmlns:a16="http://schemas.microsoft.com/office/drawing/2014/main" id="{5168003C-DF62-4A07-B1EC-B09AFF0E5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17" name="그림 16" descr="표지판이(가) 표시된 사진&#10;&#10;자동 생성된 설명">
            <a:extLst>
              <a:ext uri="{FF2B5EF4-FFF2-40B4-BE49-F238E27FC236}">
                <a16:creationId xmlns:a16="http://schemas.microsoft.com/office/drawing/2014/main" id="{71056411-0DFB-4309-89A7-443378D83E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766A68E-9324-40EA-9E46-029C526456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B5C4D34-9555-463A-A33C-DAD7C7A96B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28" name="그림 27" descr="표지판이(가) 표시된 사진&#10;&#10;자동 생성된 설명">
            <a:extLst>
              <a:ext uri="{FF2B5EF4-FFF2-40B4-BE49-F238E27FC236}">
                <a16:creationId xmlns:a16="http://schemas.microsoft.com/office/drawing/2014/main" id="{BF54FBDA-8D48-40F6-A2F5-6511F458AC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27" name="제목 1">
            <a:extLst>
              <a:ext uri="{FF2B5EF4-FFF2-40B4-BE49-F238E27FC236}">
                <a16:creationId xmlns:a16="http://schemas.microsoft.com/office/drawing/2014/main" id="{6F06656D-17A3-7541-A84C-86380786B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698" y="188149"/>
            <a:ext cx="10515600" cy="1325563"/>
          </a:xfrm>
        </p:spPr>
        <p:txBody>
          <a:bodyPr/>
          <a:lstStyle/>
          <a:p>
            <a:r>
              <a:rPr lang="ko-KR" altLang="en-US" dirty="0" err="1">
                <a:latin typeface="TmonMonsoriOTF Black" panose="02000A03000000000000" pitchFamily="2" charset="-128"/>
                <a:ea typeface="TmonMonsoriOTF Black" panose="02000A03000000000000" pitchFamily="2" charset="-128"/>
              </a:rPr>
              <a:t>씽킹맵</a:t>
            </a:r>
            <a:endParaRPr lang="ko-KR" altLang="en-US" dirty="0">
              <a:latin typeface="TmonMonsoriOTF Black" panose="02000A03000000000000" pitchFamily="2" charset="-128"/>
              <a:ea typeface="TmonMonsoriOTF Black" panose="02000A03000000000000" pitchFamily="2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5BED31-299D-D545-AFC8-A6B9A5DAC827}"/>
              </a:ext>
            </a:extLst>
          </p:cNvPr>
          <p:cNvSpPr txBox="1"/>
          <p:nvPr/>
        </p:nvSpPr>
        <p:spPr>
          <a:xfrm>
            <a:off x="3111077" y="5494922"/>
            <a:ext cx="596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2.</a:t>
            </a:r>
            <a:r>
              <a:rPr lang="ko-KR" altLang="en-US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 </a:t>
            </a:r>
            <a:r>
              <a:rPr lang="ko-KR" altLang="en-US" sz="3200" dirty="0" err="1">
                <a:latin typeface="NanumBarunpen" panose="020B0503000000000000" pitchFamily="34" charset="-127"/>
                <a:ea typeface="NanumBarunpen" panose="020B0503000000000000" pitchFamily="34" charset="-127"/>
              </a:rPr>
              <a:t>씽킹맵에</a:t>
            </a:r>
            <a:r>
              <a:rPr lang="ko-KR" altLang="en-US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 </a:t>
            </a:r>
            <a:r>
              <a:rPr lang="en-US" altLang="ko-KR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‘</a:t>
            </a:r>
            <a:r>
              <a:rPr lang="ko-KR" altLang="en-US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글</a:t>
            </a:r>
            <a:r>
              <a:rPr lang="en-US" altLang="ko-KR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’</a:t>
            </a:r>
            <a:r>
              <a:rPr lang="ko-KR" altLang="en-US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로 학습내용을 정리한다</a:t>
            </a:r>
            <a:r>
              <a:rPr lang="en-US" altLang="ko-KR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.</a:t>
            </a:r>
            <a:endParaRPr lang="ko-KR" altLang="en-US" sz="3200" dirty="0">
              <a:latin typeface="NanumBarunpen" panose="020B0503000000000000" pitchFamily="34" charset="-127"/>
              <a:ea typeface="NanumBarunpen" panose="020B0503000000000000" pitchFamily="34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F33BA6E-CFFE-8745-B27A-EC71CF8F48F7}"/>
              </a:ext>
            </a:extLst>
          </p:cNvPr>
          <p:cNvGrpSpPr/>
          <p:nvPr/>
        </p:nvGrpSpPr>
        <p:grpSpPr>
          <a:xfrm>
            <a:off x="4063604" y="1081283"/>
            <a:ext cx="4064789" cy="4064789"/>
            <a:chOff x="3890659" y="1042634"/>
            <a:chExt cx="4064789" cy="4064789"/>
          </a:xfrm>
        </p:grpSpPr>
        <p:sp>
          <p:nvSpPr>
            <p:cNvPr id="2" name="타원 1">
              <a:extLst>
                <a:ext uri="{FF2B5EF4-FFF2-40B4-BE49-F238E27FC236}">
                  <a16:creationId xmlns:a16="http://schemas.microsoft.com/office/drawing/2014/main" id="{BEB7D4FF-D28E-A544-813B-8AFEEEBB9AB0}"/>
                </a:ext>
              </a:extLst>
            </p:cNvPr>
            <p:cNvSpPr/>
            <p:nvPr/>
          </p:nvSpPr>
          <p:spPr>
            <a:xfrm>
              <a:off x="4852887" y="2004862"/>
              <a:ext cx="2140332" cy="214033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ko-KR" altLang="en-US" sz="3600" dirty="0">
                  <a:solidFill>
                    <a:sysClr val="windowText" lastClr="000000"/>
                  </a:solidFill>
                  <a:latin typeface="Nanum NeuRisNeuRisCe" panose="02000503000000000000" pitchFamily="2" charset="-127"/>
                  <a:ea typeface="Nanum NeuRisNeuRisCe" panose="02000503000000000000" pitchFamily="2" charset="-127"/>
                </a:rPr>
                <a:t>신종 코로나</a:t>
              </a:r>
              <a:endParaRPr lang="en-US" altLang="ko-KR" sz="36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endParaRPr>
            </a:p>
            <a:p>
              <a:pPr algn="ctr">
                <a:lnSpc>
                  <a:spcPct val="80000"/>
                </a:lnSpc>
              </a:pPr>
              <a:r>
                <a:rPr lang="ko-KR" altLang="en-US" sz="3600" dirty="0">
                  <a:solidFill>
                    <a:sysClr val="windowText" lastClr="000000"/>
                  </a:solidFill>
                  <a:latin typeface="Nanum NeuRisNeuRisCe" panose="02000503000000000000" pitchFamily="2" charset="-127"/>
                  <a:ea typeface="Nanum NeuRisNeuRisCe" panose="02000503000000000000" pitchFamily="2" charset="-127"/>
                </a:rPr>
                <a:t>바이러스</a:t>
              </a:r>
              <a:endParaRPr lang="en-US" altLang="ko-KR" sz="36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endParaRPr>
            </a:p>
            <a:p>
              <a:pPr algn="ctr">
                <a:lnSpc>
                  <a:spcPct val="80000"/>
                </a:lnSpc>
              </a:pPr>
              <a:r>
                <a:rPr lang="ko-KR" altLang="en-US" sz="3600" dirty="0">
                  <a:solidFill>
                    <a:sysClr val="windowText" lastClr="000000"/>
                  </a:solidFill>
                  <a:latin typeface="Nanum NeuRisNeuRisCe" panose="02000503000000000000" pitchFamily="2" charset="-127"/>
                  <a:ea typeface="Nanum NeuRisNeuRisCe" panose="02000503000000000000" pitchFamily="2" charset="-127"/>
                </a:rPr>
                <a:t>예방 수칙</a:t>
              </a:r>
              <a:endParaRPr lang="ko-Kore-KR" sz="25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endParaRPr>
            </a:p>
          </p:txBody>
        </p:sp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0DE92C11-89EC-E74C-8C8C-6FC38F6A041C}"/>
                </a:ext>
              </a:extLst>
            </p:cNvPr>
            <p:cNvSpPr/>
            <p:nvPr/>
          </p:nvSpPr>
          <p:spPr>
            <a:xfrm>
              <a:off x="3890659" y="1042634"/>
              <a:ext cx="4064789" cy="406478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ore-KR" sz="25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endParaRPr>
            </a:p>
          </p:txBody>
        </p:sp>
      </p:grp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7B30D913-173E-9E48-A94E-D08155933D14}"/>
              </a:ext>
            </a:extLst>
          </p:cNvPr>
          <p:cNvSpPr/>
          <p:nvPr/>
        </p:nvSpPr>
        <p:spPr>
          <a:xfrm>
            <a:off x="4303912" y="2718683"/>
            <a:ext cx="627095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err="1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손씻기</a:t>
            </a:r>
            <a:endParaRPr lang="ko-KR" altLang="en-US" sz="2400" dirty="0">
              <a:solidFill>
                <a:sysClr val="windowText" lastClr="000000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07F7A5B-7F91-E646-9549-83273FB78D35}"/>
              </a:ext>
            </a:extLst>
          </p:cNvPr>
          <p:cNvSpPr/>
          <p:nvPr/>
        </p:nvSpPr>
        <p:spPr>
          <a:xfrm rot="521638">
            <a:off x="4800748" y="3936286"/>
            <a:ext cx="652743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마스크</a:t>
            </a:r>
            <a:endParaRPr lang="en-US" altLang="ko-KR" sz="2400" dirty="0">
              <a:solidFill>
                <a:sysClr val="windowText" lastClr="000000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  <a:p>
            <a:pPr algn="ctr">
              <a:lnSpc>
                <a:spcPct val="80000"/>
              </a:lnSpc>
            </a:pP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착용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D5DDA39-4CC2-454B-AE5A-73B5EB2671C7}"/>
              </a:ext>
            </a:extLst>
          </p:cNvPr>
          <p:cNvSpPr/>
          <p:nvPr/>
        </p:nvSpPr>
        <p:spPr>
          <a:xfrm rot="21337391">
            <a:off x="7134846" y="1923369"/>
            <a:ext cx="107462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사람</a:t>
            </a:r>
            <a:endParaRPr lang="en-US" altLang="ko-KR" sz="2400" dirty="0">
              <a:solidFill>
                <a:sysClr val="windowText" lastClr="000000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  <a:p>
            <a:pPr>
              <a:lnSpc>
                <a:spcPct val="80000"/>
              </a:lnSpc>
            </a:pP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많은 곳</a:t>
            </a:r>
            <a:endParaRPr lang="en-US" altLang="ko-KR" sz="2400" dirty="0">
              <a:solidFill>
                <a:sysClr val="windowText" lastClr="000000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  <a:p>
            <a:pPr>
              <a:lnSpc>
                <a:spcPct val="80000"/>
              </a:lnSpc>
            </a:pP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되도록</a:t>
            </a:r>
            <a:endParaRPr lang="en-US" altLang="ko-KR" sz="2400" dirty="0">
              <a:solidFill>
                <a:sysClr val="windowText" lastClr="000000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  <a:p>
            <a:pPr>
              <a:lnSpc>
                <a:spcPct val="80000"/>
              </a:lnSpc>
            </a:pP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가지 않기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94DD64B-E7A1-F142-808D-02AA6D4B475B}"/>
              </a:ext>
            </a:extLst>
          </p:cNvPr>
          <p:cNvSpPr/>
          <p:nvPr/>
        </p:nvSpPr>
        <p:spPr>
          <a:xfrm>
            <a:off x="6472150" y="4135260"/>
            <a:ext cx="904415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기침 예절</a:t>
            </a:r>
            <a:endParaRPr lang="en-US" altLang="ko-KR" sz="2400" dirty="0">
              <a:solidFill>
                <a:sysClr val="windowText" lastClr="000000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  <a:p>
            <a:pPr algn="ctr">
              <a:lnSpc>
                <a:spcPct val="80000"/>
              </a:lnSpc>
            </a:pP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지키기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2997152-15D4-D947-A94B-E652CACAA7C7}"/>
              </a:ext>
            </a:extLst>
          </p:cNvPr>
          <p:cNvSpPr/>
          <p:nvPr/>
        </p:nvSpPr>
        <p:spPr>
          <a:xfrm rot="476750">
            <a:off x="5990737" y="1362748"/>
            <a:ext cx="479618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1339</a:t>
            </a:r>
            <a:endParaRPr lang="ko-KR" altLang="en-US" sz="2400" dirty="0">
              <a:solidFill>
                <a:sysClr val="windowText" lastClr="000000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8DA2C56-B709-7A41-A6BC-6EE72B44D596}"/>
              </a:ext>
            </a:extLst>
          </p:cNvPr>
          <p:cNvSpPr/>
          <p:nvPr/>
        </p:nvSpPr>
        <p:spPr>
          <a:xfrm>
            <a:off x="2445326" y="4389176"/>
            <a:ext cx="1920718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침으로 전염될 수 있어서</a:t>
            </a:r>
            <a:endParaRPr lang="en-US" altLang="ko-KR" sz="2400" dirty="0">
              <a:solidFill>
                <a:sysClr val="windowText" lastClr="000000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  <a:p>
            <a:pPr algn="ctr">
              <a:lnSpc>
                <a:spcPct val="80000"/>
              </a:lnSpc>
            </a:pP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마스크 잘 착용해야 됨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55F0FFE9-4601-3344-8D0A-46D9094A18A7}"/>
              </a:ext>
            </a:extLst>
          </p:cNvPr>
          <p:cNvSpPr/>
          <p:nvPr/>
        </p:nvSpPr>
        <p:spPr>
          <a:xfrm>
            <a:off x="1954154" y="2583247"/>
            <a:ext cx="1781257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손바닥</a:t>
            </a:r>
            <a:r>
              <a:rPr lang="en-US" altLang="ko-KR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, </a:t>
            </a: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손톱 및 까지</a:t>
            </a:r>
            <a:endParaRPr lang="en-US" altLang="ko-KR" sz="2400" dirty="0">
              <a:solidFill>
                <a:sysClr val="windowText" lastClr="000000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  <a:p>
            <a:pPr algn="ctr">
              <a:lnSpc>
                <a:spcPct val="80000"/>
              </a:lnSpc>
            </a:pP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꼼꼼하게 비누로 씻기</a:t>
            </a:r>
            <a:endParaRPr lang="en-US" altLang="ko-KR" sz="2400" dirty="0">
              <a:solidFill>
                <a:sysClr val="windowText" lastClr="000000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B5BBFCA4-E722-9244-B6E8-DD92C759149C}"/>
              </a:ext>
            </a:extLst>
          </p:cNvPr>
          <p:cNvSpPr/>
          <p:nvPr/>
        </p:nvSpPr>
        <p:spPr>
          <a:xfrm>
            <a:off x="3174051" y="459470"/>
            <a:ext cx="2383986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열이 나거나 기침이 심해</a:t>
            </a:r>
            <a:endParaRPr lang="en-US" altLang="ko-KR" sz="2400" dirty="0">
              <a:solidFill>
                <a:sysClr val="windowText" lastClr="000000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  <a:p>
            <a:pPr algn="ctr">
              <a:lnSpc>
                <a:spcPct val="80000"/>
              </a:lnSpc>
            </a:pP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의심되면 보건소나 </a:t>
            </a:r>
            <a:r>
              <a:rPr lang="en-US" altLang="ko-KR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1339</a:t>
            </a: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로 연락</a:t>
            </a:r>
            <a:endParaRPr lang="en-US" altLang="ko-KR" sz="2400" dirty="0">
              <a:solidFill>
                <a:sysClr val="windowText" lastClr="000000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AE313F77-9F0E-4148-853C-006BAC20D33C}"/>
              </a:ext>
            </a:extLst>
          </p:cNvPr>
          <p:cNvSpPr/>
          <p:nvPr/>
        </p:nvSpPr>
        <p:spPr>
          <a:xfrm>
            <a:off x="7967755" y="4536909"/>
            <a:ext cx="2061783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옷소매로 가리며 기침하기</a:t>
            </a:r>
            <a:endParaRPr lang="en-US" altLang="ko-KR" sz="2400" dirty="0">
              <a:solidFill>
                <a:sysClr val="windowText" lastClr="000000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65FF22C2-68C1-824F-A1F1-C698A308F7AB}"/>
              </a:ext>
            </a:extLst>
          </p:cNvPr>
          <p:cNvSpPr/>
          <p:nvPr/>
        </p:nvSpPr>
        <p:spPr>
          <a:xfrm>
            <a:off x="8555035" y="2112011"/>
            <a:ext cx="1965602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전염성 질환이기 때문에</a:t>
            </a:r>
            <a:endParaRPr lang="en-US" altLang="ko-KR" sz="2400" dirty="0">
              <a:solidFill>
                <a:sysClr val="windowText" lastClr="000000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  <a:p>
            <a:pPr algn="ctr">
              <a:lnSpc>
                <a:spcPct val="80000"/>
              </a:lnSpc>
            </a:pP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조심하기</a:t>
            </a:r>
            <a:endParaRPr lang="en-US" altLang="ko-KR" sz="2400" dirty="0">
              <a:solidFill>
                <a:sysClr val="windowText" lastClr="000000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</p:txBody>
      </p:sp>
      <p:cxnSp>
        <p:nvCxnSpPr>
          <p:cNvPr id="38" name="직선 연결선 17">
            <a:extLst>
              <a:ext uri="{FF2B5EF4-FFF2-40B4-BE49-F238E27FC236}">
                <a16:creationId xmlns:a16="http://schemas.microsoft.com/office/drawing/2014/main" id="{AD790AB7-5A32-844B-B6D3-67F135DFDB7E}"/>
              </a:ext>
            </a:extLst>
          </p:cNvPr>
          <p:cNvCxnSpPr>
            <a:cxnSpLocks/>
            <a:stCxn id="26" idx="3"/>
            <a:endCxn id="22" idx="1"/>
          </p:cNvCxnSpPr>
          <p:nvPr/>
        </p:nvCxnSpPr>
        <p:spPr>
          <a:xfrm flipV="1">
            <a:off x="4366044" y="4228585"/>
            <a:ext cx="438454" cy="5022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19">
            <a:extLst>
              <a:ext uri="{FF2B5EF4-FFF2-40B4-BE49-F238E27FC236}">
                <a16:creationId xmlns:a16="http://schemas.microsoft.com/office/drawing/2014/main" id="{8AA5B20B-BBBD-9843-833B-3377002A888C}"/>
              </a:ext>
            </a:extLst>
          </p:cNvPr>
          <p:cNvCxnSpPr>
            <a:cxnSpLocks/>
            <a:stCxn id="34" idx="3"/>
            <a:endCxn id="21" idx="1"/>
          </p:cNvCxnSpPr>
          <p:nvPr/>
        </p:nvCxnSpPr>
        <p:spPr>
          <a:xfrm flipV="1">
            <a:off x="3735411" y="2912582"/>
            <a:ext cx="568501" cy="122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21">
            <a:extLst>
              <a:ext uri="{FF2B5EF4-FFF2-40B4-BE49-F238E27FC236}">
                <a16:creationId xmlns:a16="http://schemas.microsoft.com/office/drawing/2014/main" id="{A2A112A1-89A5-0848-B1B3-07206E4D3285}"/>
              </a:ext>
            </a:extLst>
          </p:cNvPr>
          <p:cNvCxnSpPr>
            <a:cxnSpLocks/>
            <a:stCxn id="25" idx="1"/>
            <a:endCxn id="35" idx="3"/>
          </p:cNvCxnSpPr>
          <p:nvPr/>
        </p:nvCxnSpPr>
        <p:spPr>
          <a:xfrm flipH="1" flipV="1">
            <a:off x="5558037" y="801102"/>
            <a:ext cx="435002" cy="7223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23">
            <a:extLst>
              <a:ext uri="{FF2B5EF4-FFF2-40B4-BE49-F238E27FC236}">
                <a16:creationId xmlns:a16="http://schemas.microsoft.com/office/drawing/2014/main" id="{B9654670-4E57-5F4B-A715-6B5D1581D5A5}"/>
              </a:ext>
            </a:extLst>
          </p:cNvPr>
          <p:cNvCxnSpPr>
            <a:cxnSpLocks/>
            <a:endCxn id="37" idx="1"/>
          </p:cNvCxnSpPr>
          <p:nvPr/>
        </p:nvCxnSpPr>
        <p:spPr>
          <a:xfrm flipV="1">
            <a:off x="7955871" y="2453643"/>
            <a:ext cx="599164" cy="1763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25">
            <a:extLst>
              <a:ext uri="{FF2B5EF4-FFF2-40B4-BE49-F238E27FC236}">
                <a16:creationId xmlns:a16="http://schemas.microsoft.com/office/drawing/2014/main" id="{50796E06-8ACD-C14C-B5D4-7D00D394BDB5}"/>
              </a:ext>
            </a:extLst>
          </p:cNvPr>
          <p:cNvCxnSpPr>
            <a:cxnSpLocks/>
            <a:stCxn id="24" idx="3"/>
            <a:endCxn id="36" idx="1"/>
          </p:cNvCxnSpPr>
          <p:nvPr/>
        </p:nvCxnSpPr>
        <p:spPr>
          <a:xfrm>
            <a:off x="7376565" y="4476892"/>
            <a:ext cx="591190" cy="2539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그림 42">
            <a:extLst>
              <a:ext uri="{FF2B5EF4-FFF2-40B4-BE49-F238E27FC236}">
                <a16:creationId xmlns:a16="http://schemas.microsoft.com/office/drawing/2014/main" id="{50933D82-A397-2F41-8736-729E87FA1F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0" y="407859"/>
            <a:ext cx="669572" cy="669572"/>
          </a:xfrm>
          <a:prstGeom prst="rect">
            <a:avLst/>
          </a:prstGeom>
        </p:spPr>
      </p:pic>
      <p:cxnSp>
        <p:nvCxnSpPr>
          <p:cNvPr id="44" name="직선 연결선[R] 43">
            <a:extLst>
              <a:ext uri="{FF2B5EF4-FFF2-40B4-BE49-F238E27FC236}">
                <a16:creationId xmlns:a16="http://schemas.microsoft.com/office/drawing/2014/main" id="{9B9E47FF-7455-7049-8BB0-FDDBE6F134B4}"/>
              </a:ext>
            </a:extLst>
          </p:cNvPr>
          <p:cNvCxnSpPr>
            <a:cxnSpLocks/>
          </p:cNvCxnSpPr>
          <p:nvPr/>
        </p:nvCxnSpPr>
        <p:spPr>
          <a:xfrm>
            <a:off x="515352" y="1161140"/>
            <a:ext cx="2249619" cy="0"/>
          </a:xfrm>
          <a:prstGeom prst="line">
            <a:avLst/>
          </a:prstGeom>
          <a:ln w="127000" cap="sq">
            <a:solidFill>
              <a:srgbClr val="A8D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89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34" grpId="0"/>
      <p:bldP spid="35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 descr="조류이(가) 표시된 사진&#10;&#10;자동 생성된 설명">
            <a:extLst>
              <a:ext uri="{FF2B5EF4-FFF2-40B4-BE49-F238E27FC236}">
                <a16:creationId xmlns:a16="http://schemas.microsoft.com/office/drawing/2014/main" id="{6B68E616-B9FC-4482-8A4D-2A7C7B31F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sp>
        <p:nvSpPr>
          <p:cNvPr id="31" name="사각형: 둥근 모서리 10">
            <a:extLst>
              <a:ext uri="{FF2B5EF4-FFF2-40B4-BE49-F238E27FC236}">
                <a16:creationId xmlns:a16="http://schemas.microsoft.com/office/drawing/2014/main" id="{F39D08EC-23F9-9E45-978C-46D485BBEB22}"/>
              </a:ext>
            </a:extLst>
          </p:cNvPr>
          <p:cNvSpPr/>
          <p:nvPr/>
        </p:nvSpPr>
        <p:spPr>
          <a:xfrm>
            <a:off x="397565" y="5305362"/>
            <a:ext cx="11396869" cy="909250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5" name="그림 14" descr="꽃, 시계이(가) 표시된 사진&#10;&#10;자동 생성된 설명">
            <a:extLst>
              <a:ext uri="{FF2B5EF4-FFF2-40B4-BE49-F238E27FC236}">
                <a16:creationId xmlns:a16="http://schemas.microsoft.com/office/drawing/2014/main" id="{FD6E7B5C-C032-4EEE-8474-0366F92C91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16" name="그림 15" descr="꽃이(가) 표시된 사진&#10;&#10;자동 생성된 설명">
            <a:extLst>
              <a:ext uri="{FF2B5EF4-FFF2-40B4-BE49-F238E27FC236}">
                <a16:creationId xmlns:a16="http://schemas.microsoft.com/office/drawing/2014/main" id="{5168003C-DF62-4A07-B1EC-B09AFF0E5B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17" name="그림 16" descr="표지판이(가) 표시된 사진&#10;&#10;자동 생성된 설명">
            <a:extLst>
              <a:ext uri="{FF2B5EF4-FFF2-40B4-BE49-F238E27FC236}">
                <a16:creationId xmlns:a16="http://schemas.microsoft.com/office/drawing/2014/main" id="{71056411-0DFB-4309-89A7-443378D83E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766A68E-9324-40EA-9E46-029C526456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B5C4D34-9555-463A-A33C-DAD7C7A96B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28" name="그림 27" descr="표지판이(가) 표시된 사진&#10;&#10;자동 생성된 설명">
            <a:extLst>
              <a:ext uri="{FF2B5EF4-FFF2-40B4-BE49-F238E27FC236}">
                <a16:creationId xmlns:a16="http://schemas.microsoft.com/office/drawing/2014/main" id="{BF54FBDA-8D48-40F6-A2F5-6511F458A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27" name="제목 1">
            <a:extLst>
              <a:ext uri="{FF2B5EF4-FFF2-40B4-BE49-F238E27FC236}">
                <a16:creationId xmlns:a16="http://schemas.microsoft.com/office/drawing/2014/main" id="{6F06656D-17A3-7541-A84C-86380786B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698" y="188149"/>
            <a:ext cx="10515600" cy="1325563"/>
          </a:xfrm>
        </p:spPr>
        <p:txBody>
          <a:bodyPr/>
          <a:lstStyle/>
          <a:p>
            <a:r>
              <a:rPr lang="ko-KR" altLang="en-US" dirty="0" err="1">
                <a:latin typeface="TmonMonsoriOTF Black" panose="02000A03000000000000" pitchFamily="2" charset="-128"/>
                <a:ea typeface="TmonMonsoriOTF Black" panose="02000A03000000000000" pitchFamily="2" charset="-128"/>
              </a:rPr>
              <a:t>씽킹맵</a:t>
            </a:r>
            <a:endParaRPr lang="ko-KR" altLang="en-US" dirty="0">
              <a:latin typeface="TmonMonsoriOTF Black" panose="02000A03000000000000" pitchFamily="2" charset="-128"/>
              <a:ea typeface="TmonMonsoriOTF Black" panose="02000A03000000000000" pitchFamily="2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5BED31-299D-D545-AFC8-A6B9A5DAC827}"/>
              </a:ext>
            </a:extLst>
          </p:cNvPr>
          <p:cNvSpPr txBox="1"/>
          <p:nvPr/>
        </p:nvSpPr>
        <p:spPr>
          <a:xfrm>
            <a:off x="1022358" y="5494922"/>
            <a:ext cx="10147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3. </a:t>
            </a:r>
            <a:r>
              <a:rPr lang="ko-KR" altLang="en-US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내가 정리해둔 낱말</a:t>
            </a:r>
            <a:r>
              <a:rPr lang="en-US" altLang="ko-KR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,</a:t>
            </a:r>
            <a:r>
              <a:rPr lang="ko-KR" altLang="en-US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 문장을 보며 어울리는 상징 그림을 그려 넣는다</a:t>
            </a:r>
            <a:r>
              <a:rPr lang="en-US" altLang="ko-KR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.</a:t>
            </a:r>
            <a:endParaRPr lang="ko-KR" altLang="en-US" sz="3200" dirty="0">
              <a:latin typeface="NanumBarunpen" panose="020B0503000000000000" pitchFamily="34" charset="-127"/>
              <a:ea typeface="NanumBarunpen" panose="020B0503000000000000" pitchFamily="34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F33BA6E-CFFE-8745-B27A-EC71CF8F48F7}"/>
              </a:ext>
            </a:extLst>
          </p:cNvPr>
          <p:cNvGrpSpPr/>
          <p:nvPr/>
        </p:nvGrpSpPr>
        <p:grpSpPr>
          <a:xfrm>
            <a:off x="4063604" y="1081283"/>
            <a:ext cx="4064789" cy="4064789"/>
            <a:chOff x="3890659" y="1042634"/>
            <a:chExt cx="4064789" cy="4064789"/>
          </a:xfrm>
        </p:grpSpPr>
        <p:sp>
          <p:nvSpPr>
            <p:cNvPr id="2" name="타원 1">
              <a:extLst>
                <a:ext uri="{FF2B5EF4-FFF2-40B4-BE49-F238E27FC236}">
                  <a16:creationId xmlns:a16="http://schemas.microsoft.com/office/drawing/2014/main" id="{BEB7D4FF-D28E-A544-813B-8AFEEEBB9AB0}"/>
                </a:ext>
              </a:extLst>
            </p:cNvPr>
            <p:cNvSpPr/>
            <p:nvPr/>
          </p:nvSpPr>
          <p:spPr>
            <a:xfrm>
              <a:off x="4852887" y="2004862"/>
              <a:ext cx="2140332" cy="214033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ko-KR" altLang="en-US" sz="3600" dirty="0">
                  <a:solidFill>
                    <a:sysClr val="windowText" lastClr="000000"/>
                  </a:solidFill>
                  <a:latin typeface="Nanum NeuRisNeuRisCe" panose="02000503000000000000" pitchFamily="2" charset="-127"/>
                  <a:ea typeface="Nanum NeuRisNeuRisCe" panose="02000503000000000000" pitchFamily="2" charset="-127"/>
                </a:rPr>
                <a:t>신종 코로나</a:t>
              </a:r>
              <a:endParaRPr lang="en-US" altLang="ko-KR" sz="36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endParaRPr>
            </a:p>
            <a:p>
              <a:pPr algn="ctr">
                <a:lnSpc>
                  <a:spcPct val="80000"/>
                </a:lnSpc>
              </a:pPr>
              <a:r>
                <a:rPr lang="ko-KR" altLang="en-US" sz="3600" dirty="0">
                  <a:solidFill>
                    <a:sysClr val="windowText" lastClr="000000"/>
                  </a:solidFill>
                  <a:latin typeface="Nanum NeuRisNeuRisCe" panose="02000503000000000000" pitchFamily="2" charset="-127"/>
                  <a:ea typeface="Nanum NeuRisNeuRisCe" panose="02000503000000000000" pitchFamily="2" charset="-127"/>
                </a:rPr>
                <a:t>바이러스</a:t>
              </a:r>
              <a:endParaRPr lang="en-US" altLang="ko-KR" sz="36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endParaRPr>
            </a:p>
            <a:p>
              <a:pPr algn="ctr">
                <a:lnSpc>
                  <a:spcPct val="80000"/>
                </a:lnSpc>
              </a:pPr>
              <a:r>
                <a:rPr lang="ko-KR" altLang="en-US" sz="3600" dirty="0">
                  <a:solidFill>
                    <a:sysClr val="windowText" lastClr="000000"/>
                  </a:solidFill>
                  <a:latin typeface="Nanum NeuRisNeuRisCe" panose="02000503000000000000" pitchFamily="2" charset="-127"/>
                  <a:ea typeface="Nanum NeuRisNeuRisCe" panose="02000503000000000000" pitchFamily="2" charset="-127"/>
                </a:rPr>
                <a:t>예방 수칙</a:t>
              </a:r>
              <a:endParaRPr lang="ko-Kore-KR" sz="25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endParaRPr>
            </a:p>
          </p:txBody>
        </p:sp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0DE92C11-89EC-E74C-8C8C-6FC38F6A041C}"/>
                </a:ext>
              </a:extLst>
            </p:cNvPr>
            <p:cNvSpPr/>
            <p:nvPr/>
          </p:nvSpPr>
          <p:spPr>
            <a:xfrm>
              <a:off x="3890659" y="1042634"/>
              <a:ext cx="4064789" cy="406478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ore-KR" sz="25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endParaRPr>
            </a:p>
          </p:txBody>
        </p:sp>
      </p:grp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7B30D913-173E-9E48-A94E-D08155933D14}"/>
              </a:ext>
            </a:extLst>
          </p:cNvPr>
          <p:cNvSpPr/>
          <p:nvPr/>
        </p:nvSpPr>
        <p:spPr>
          <a:xfrm>
            <a:off x="4303912" y="2718683"/>
            <a:ext cx="627095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err="1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손씻기</a:t>
            </a:r>
            <a:endParaRPr lang="ko-KR" altLang="en-US" sz="2400" dirty="0">
              <a:solidFill>
                <a:sysClr val="windowText" lastClr="000000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07F7A5B-7F91-E646-9549-83273FB78D35}"/>
              </a:ext>
            </a:extLst>
          </p:cNvPr>
          <p:cNvSpPr/>
          <p:nvPr/>
        </p:nvSpPr>
        <p:spPr>
          <a:xfrm rot="521638">
            <a:off x="4800748" y="3936286"/>
            <a:ext cx="652743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마스크</a:t>
            </a:r>
            <a:endParaRPr lang="en-US" altLang="ko-KR" sz="2400" dirty="0">
              <a:solidFill>
                <a:sysClr val="windowText" lastClr="000000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  <a:p>
            <a:pPr algn="ctr">
              <a:lnSpc>
                <a:spcPct val="80000"/>
              </a:lnSpc>
            </a:pP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착용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D5DDA39-4CC2-454B-AE5A-73B5EB2671C7}"/>
              </a:ext>
            </a:extLst>
          </p:cNvPr>
          <p:cNvSpPr/>
          <p:nvPr/>
        </p:nvSpPr>
        <p:spPr>
          <a:xfrm rot="21337391">
            <a:off x="7134846" y="1923369"/>
            <a:ext cx="107462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사람</a:t>
            </a:r>
            <a:endParaRPr lang="en-US" altLang="ko-KR" sz="2400" dirty="0">
              <a:solidFill>
                <a:sysClr val="windowText" lastClr="000000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  <a:p>
            <a:pPr>
              <a:lnSpc>
                <a:spcPct val="80000"/>
              </a:lnSpc>
            </a:pP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많은 곳</a:t>
            </a:r>
            <a:endParaRPr lang="en-US" altLang="ko-KR" sz="2400" dirty="0">
              <a:solidFill>
                <a:sysClr val="windowText" lastClr="000000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  <a:p>
            <a:pPr>
              <a:lnSpc>
                <a:spcPct val="80000"/>
              </a:lnSpc>
            </a:pP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되도록</a:t>
            </a:r>
            <a:endParaRPr lang="en-US" altLang="ko-KR" sz="2400" dirty="0">
              <a:solidFill>
                <a:sysClr val="windowText" lastClr="000000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  <a:p>
            <a:pPr>
              <a:lnSpc>
                <a:spcPct val="80000"/>
              </a:lnSpc>
            </a:pP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가지 않기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94DD64B-E7A1-F142-808D-02AA6D4B475B}"/>
              </a:ext>
            </a:extLst>
          </p:cNvPr>
          <p:cNvSpPr/>
          <p:nvPr/>
        </p:nvSpPr>
        <p:spPr>
          <a:xfrm>
            <a:off x="6472150" y="4135260"/>
            <a:ext cx="904415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기침 예절</a:t>
            </a:r>
            <a:endParaRPr lang="en-US" altLang="ko-KR" sz="2400" dirty="0">
              <a:solidFill>
                <a:sysClr val="windowText" lastClr="000000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  <a:p>
            <a:pPr algn="ctr">
              <a:lnSpc>
                <a:spcPct val="80000"/>
              </a:lnSpc>
            </a:pP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지키기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2997152-15D4-D947-A94B-E652CACAA7C7}"/>
              </a:ext>
            </a:extLst>
          </p:cNvPr>
          <p:cNvSpPr/>
          <p:nvPr/>
        </p:nvSpPr>
        <p:spPr>
          <a:xfrm rot="476750">
            <a:off x="5990737" y="1362748"/>
            <a:ext cx="479618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1339</a:t>
            </a:r>
            <a:endParaRPr lang="ko-KR" altLang="en-US" sz="2400" dirty="0">
              <a:solidFill>
                <a:sysClr val="windowText" lastClr="000000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8DA2C56-B709-7A41-A6BC-6EE72B44D596}"/>
              </a:ext>
            </a:extLst>
          </p:cNvPr>
          <p:cNvSpPr/>
          <p:nvPr/>
        </p:nvSpPr>
        <p:spPr>
          <a:xfrm>
            <a:off x="2445326" y="4389176"/>
            <a:ext cx="1920718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침으로 전염될 수 있어서</a:t>
            </a:r>
            <a:endParaRPr lang="en-US" altLang="ko-KR" sz="2400" dirty="0">
              <a:solidFill>
                <a:sysClr val="windowText" lastClr="000000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  <a:p>
            <a:pPr algn="ctr">
              <a:lnSpc>
                <a:spcPct val="80000"/>
              </a:lnSpc>
            </a:pP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마스크 잘 착용해야 됨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55F0FFE9-4601-3344-8D0A-46D9094A18A7}"/>
              </a:ext>
            </a:extLst>
          </p:cNvPr>
          <p:cNvSpPr/>
          <p:nvPr/>
        </p:nvSpPr>
        <p:spPr>
          <a:xfrm>
            <a:off x="1954154" y="2583247"/>
            <a:ext cx="1781257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손바닥</a:t>
            </a:r>
            <a:r>
              <a:rPr lang="en-US" altLang="ko-KR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, </a:t>
            </a: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손톱 및 까지</a:t>
            </a:r>
            <a:endParaRPr lang="en-US" altLang="ko-KR" sz="2400" dirty="0">
              <a:solidFill>
                <a:sysClr val="windowText" lastClr="000000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  <a:p>
            <a:pPr algn="ctr">
              <a:lnSpc>
                <a:spcPct val="80000"/>
              </a:lnSpc>
            </a:pP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꼼꼼하게 비누로 씻기</a:t>
            </a:r>
            <a:endParaRPr lang="en-US" altLang="ko-KR" sz="2400" dirty="0">
              <a:solidFill>
                <a:sysClr val="windowText" lastClr="000000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B5BBFCA4-E722-9244-B6E8-DD92C759149C}"/>
              </a:ext>
            </a:extLst>
          </p:cNvPr>
          <p:cNvSpPr/>
          <p:nvPr/>
        </p:nvSpPr>
        <p:spPr>
          <a:xfrm>
            <a:off x="3174051" y="459470"/>
            <a:ext cx="2383986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열이 나거나 기침이 심해</a:t>
            </a:r>
            <a:endParaRPr lang="en-US" altLang="ko-KR" sz="2400" dirty="0">
              <a:solidFill>
                <a:sysClr val="windowText" lastClr="000000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  <a:p>
            <a:pPr algn="ctr">
              <a:lnSpc>
                <a:spcPct val="80000"/>
              </a:lnSpc>
            </a:pP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의심되면 보건소나 </a:t>
            </a:r>
            <a:r>
              <a:rPr lang="en-US" altLang="ko-KR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1339</a:t>
            </a: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로 연락</a:t>
            </a:r>
            <a:endParaRPr lang="en-US" altLang="ko-KR" sz="2400" dirty="0">
              <a:solidFill>
                <a:sysClr val="windowText" lastClr="000000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AE313F77-9F0E-4148-853C-006BAC20D33C}"/>
              </a:ext>
            </a:extLst>
          </p:cNvPr>
          <p:cNvSpPr/>
          <p:nvPr/>
        </p:nvSpPr>
        <p:spPr>
          <a:xfrm>
            <a:off x="7967755" y="4536909"/>
            <a:ext cx="2061783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옷소매로 가리며 기침하기</a:t>
            </a:r>
            <a:endParaRPr lang="en-US" altLang="ko-KR" sz="2400" dirty="0">
              <a:solidFill>
                <a:sysClr val="windowText" lastClr="000000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65FF22C2-68C1-824F-A1F1-C698A308F7AB}"/>
              </a:ext>
            </a:extLst>
          </p:cNvPr>
          <p:cNvSpPr/>
          <p:nvPr/>
        </p:nvSpPr>
        <p:spPr>
          <a:xfrm>
            <a:off x="8555035" y="2112011"/>
            <a:ext cx="1965602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전염성 질환이기 때문에</a:t>
            </a:r>
            <a:endParaRPr lang="en-US" altLang="ko-KR" sz="2400" dirty="0">
              <a:solidFill>
                <a:sysClr val="windowText" lastClr="000000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  <a:p>
            <a:pPr algn="ctr">
              <a:lnSpc>
                <a:spcPct val="80000"/>
              </a:lnSpc>
            </a:pPr>
            <a:r>
              <a:rPr lang="ko-KR" altLang="en-US" sz="2400" dirty="0">
                <a:solidFill>
                  <a:sysClr val="windowText" lastClr="000000"/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조심하기</a:t>
            </a:r>
            <a:endParaRPr lang="en-US" altLang="ko-KR" sz="2400" dirty="0">
              <a:solidFill>
                <a:sysClr val="windowText" lastClr="000000"/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</p:txBody>
      </p:sp>
      <p:cxnSp>
        <p:nvCxnSpPr>
          <p:cNvPr id="38" name="직선 연결선 17">
            <a:extLst>
              <a:ext uri="{FF2B5EF4-FFF2-40B4-BE49-F238E27FC236}">
                <a16:creationId xmlns:a16="http://schemas.microsoft.com/office/drawing/2014/main" id="{AD790AB7-5A32-844B-B6D3-67F135DFDB7E}"/>
              </a:ext>
            </a:extLst>
          </p:cNvPr>
          <p:cNvCxnSpPr>
            <a:cxnSpLocks/>
            <a:stCxn id="26" idx="3"/>
            <a:endCxn id="22" idx="1"/>
          </p:cNvCxnSpPr>
          <p:nvPr/>
        </p:nvCxnSpPr>
        <p:spPr>
          <a:xfrm flipV="1">
            <a:off x="4366044" y="4228585"/>
            <a:ext cx="438454" cy="5022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19">
            <a:extLst>
              <a:ext uri="{FF2B5EF4-FFF2-40B4-BE49-F238E27FC236}">
                <a16:creationId xmlns:a16="http://schemas.microsoft.com/office/drawing/2014/main" id="{8AA5B20B-BBBD-9843-833B-3377002A888C}"/>
              </a:ext>
            </a:extLst>
          </p:cNvPr>
          <p:cNvCxnSpPr>
            <a:cxnSpLocks/>
            <a:stCxn id="34" idx="3"/>
            <a:endCxn id="21" idx="1"/>
          </p:cNvCxnSpPr>
          <p:nvPr/>
        </p:nvCxnSpPr>
        <p:spPr>
          <a:xfrm flipV="1">
            <a:off x="3735411" y="2912582"/>
            <a:ext cx="568501" cy="122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21">
            <a:extLst>
              <a:ext uri="{FF2B5EF4-FFF2-40B4-BE49-F238E27FC236}">
                <a16:creationId xmlns:a16="http://schemas.microsoft.com/office/drawing/2014/main" id="{A2A112A1-89A5-0848-B1B3-07206E4D3285}"/>
              </a:ext>
            </a:extLst>
          </p:cNvPr>
          <p:cNvCxnSpPr>
            <a:cxnSpLocks/>
            <a:stCxn id="25" idx="1"/>
            <a:endCxn id="35" idx="3"/>
          </p:cNvCxnSpPr>
          <p:nvPr/>
        </p:nvCxnSpPr>
        <p:spPr>
          <a:xfrm flipH="1" flipV="1">
            <a:off x="5558037" y="801102"/>
            <a:ext cx="435002" cy="7223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23">
            <a:extLst>
              <a:ext uri="{FF2B5EF4-FFF2-40B4-BE49-F238E27FC236}">
                <a16:creationId xmlns:a16="http://schemas.microsoft.com/office/drawing/2014/main" id="{B9654670-4E57-5F4B-A715-6B5D1581D5A5}"/>
              </a:ext>
            </a:extLst>
          </p:cNvPr>
          <p:cNvCxnSpPr>
            <a:cxnSpLocks/>
            <a:endCxn id="37" idx="1"/>
          </p:cNvCxnSpPr>
          <p:nvPr/>
        </p:nvCxnSpPr>
        <p:spPr>
          <a:xfrm flipV="1">
            <a:off x="7955871" y="2453643"/>
            <a:ext cx="599164" cy="1763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25">
            <a:extLst>
              <a:ext uri="{FF2B5EF4-FFF2-40B4-BE49-F238E27FC236}">
                <a16:creationId xmlns:a16="http://schemas.microsoft.com/office/drawing/2014/main" id="{50796E06-8ACD-C14C-B5D4-7D00D394BDB5}"/>
              </a:ext>
            </a:extLst>
          </p:cNvPr>
          <p:cNvCxnSpPr>
            <a:cxnSpLocks/>
            <a:stCxn id="24" idx="3"/>
            <a:endCxn id="36" idx="1"/>
          </p:cNvCxnSpPr>
          <p:nvPr/>
        </p:nvCxnSpPr>
        <p:spPr>
          <a:xfrm>
            <a:off x="7376565" y="4476892"/>
            <a:ext cx="591190" cy="2539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 descr="시계이(가) 표시된 사진&#10;&#10;자동 생성된 설명">
            <a:extLst>
              <a:ext uri="{FF2B5EF4-FFF2-40B4-BE49-F238E27FC236}">
                <a16:creationId xmlns:a16="http://schemas.microsoft.com/office/drawing/2014/main" id="{22B1BB0A-AAB0-F448-ACE2-623F89A5E1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69" y="3598973"/>
            <a:ext cx="1130300" cy="1498600"/>
          </a:xfrm>
          <a:prstGeom prst="rect">
            <a:avLst/>
          </a:prstGeom>
        </p:spPr>
      </p:pic>
      <p:pic>
        <p:nvPicPr>
          <p:cNvPr id="9" name="그림 8" descr="시계이(가) 표시된 사진&#10;&#10;자동 생성된 설명">
            <a:extLst>
              <a:ext uri="{FF2B5EF4-FFF2-40B4-BE49-F238E27FC236}">
                <a16:creationId xmlns:a16="http://schemas.microsoft.com/office/drawing/2014/main" id="{A35F7F36-B5AB-3546-BB56-AA58A0D378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525" y="3542428"/>
            <a:ext cx="994405" cy="1392167"/>
          </a:xfrm>
          <a:prstGeom prst="rect">
            <a:avLst/>
          </a:prstGeom>
        </p:spPr>
      </p:pic>
      <p:pic>
        <p:nvPicPr>
          <p:cNvPr id="11" name="그림 10" descr="우산이(가) 표시된 사진&#10;&#10;자동 생성된 설명">
            <a:extLst>
              <a:ext uri="{FF2B5EF4-FFF2-40B4-BE49-F238E27FC236}">
                <a16:creationId xmlns:a16="http://schemas.microsoft.com/office/drawing/2014/main" id="{F9C8189A-17C3-5949-8C85-2C11B3CB9E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04" y="1469712"/>
            <a:ext cx="1185095" cy="1067565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E8CEC5A0-5959-8C4A-BB85-AC5E7B0B83D7}"/>
              </a:ext>
            </a:extLst>
          </p:cNvPr>
          <p:cNvGrpSpPr/>
          <p:nvPr/>
        </p:nvGrpSpPr>
        <p:grpSpPr>
          <a:xfrm>
            <a:off x="8660688" y="313744"/>
            <a:ext cx="1606580" cy="1821353"/>
            <a:chOff x="8677929" y="297849"/>
            <a:chExt cx="1606580" cy="1821353"/>
          </a:xfrm>
        </p:grpSpPr>
        <p:pic>
          <p:nvPicPr>
            <p:cNvPr id="7" name="그림 6" descr="장난감, 인형, 방이(가) 표시된 사진&#10;&#10;자동 생성된 설명">
              <a:extLst>
                <a:ext uri="{FF2B5EF4-FFF2-40B4-BE49-F238E27FC236}">
                  <a16:creationId xmlns:a16="http://schemas.microsoft.com/office/drawing/2014/main" id="{D54EA8E5-D43F-2345-ACF4-AC1663CA3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7929" y="297849"/>
              <a:ext cx="1568889" cy="1821353"/>
            </a:xfrm>
            <a:prstGeom prst="rect">
              <a:avLst/>
            </a:prstGeom>
          </p:spPr>
        </p:pic>
        <p:sp>
          <p:nvSpPr>
            <p:cNvPr id="13" name="없음 기호[&quot;] 12">
              <a:extLst>
                <a:ext uri="{FF2B5EF4-FFF2-40B4-BE49-F238E27FC236}">
                  <a16:creationId xmlns:a16="http://schemas.microsoft.com/office/drawing/2014/main" id="{1D1C96FD-E43E-1D40-9924-905DD2D93B4B}"/>
                </a:ext>
              </a:extLst>
            </p:cNvPr>
            <p:cNvSpPr/>
            <p:nvPr/>
          </p:nvSpPr>
          <p:spPr>
            <a:xfrm>
              <a:off x="8770619" y="472169"/>
              <a:ext cx="1513890" cy="1513890"/>
            </a:xfrm>
            <a:prstGeom prst="noSmoking">
              <a:avLst>
                <a:gd name="adj" fmla="val 6012"/>
              </a:avLst>
            </a:prstGeom>
            <a:solidFill>
              <a:srgbClr val="FF26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ore-KR" dirty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56" name="그림 55">
            <a:extLst>
              <a:ext uri="{FF2B5EF4-FFF2-40B4-BE49-F238E27FC236}">
                <a16:creationId xmlns:a16="http://schemas.microsoft.com/office/drawing/2014/main" id="{15A67944-CFD5-FB4E-8A2C-AACCC380DB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0" y="407859"/>
            <a:ext cx="669572" cy="669572"/>
          </a:xfrm>
          <a:prstGeom prst="rect">
            <a:avLst/>
          </a:prstGeom>
        </p:spPr>
      </p:pic>
      <p:cxnSp>
        <p:nvCxnSpPr>
          <p:cNvPr id="57" name="직선 연결선[R] 56">
            <a:extLst>
              <a:ext uri="{FF2B5EF4-FFF2-40B4-BE49-F238E27FC236}">
                <a16:creationId xmlns:a16="http://schemas.microsoft.com/office/drawing/2014/main" id="{95948BA7-C26F-AC46-8D2A-219AC26552CE}"/>
              </a:ext>
            </a:extLst>
          </p:cNvPr>
          <p:cNvCxnSpPr>
            <a:cxnSpLocks/>
          </p:cNvCxnSpPr>
          <p:nvPr/>
        </p:nvCxnSpPr>
        <p:spPr>
          <a:xfrm>
            <a:off x="515352" y="1161140"/>
            <a:ext cx="2249619" cy="0"/>
          </a:xfrm>
          <a:prstGeom prst="line">
            <a:avLst/>
          </a:prstGeom>
          <a:ln w="127000" cap="sq">
            <a:solidFill>
              <a:srgbClr val="A8D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18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둥근 모서리 10">
            <a:extLst>
              <a:ext uri="{FF2B5EF4-FFF2-40B4-BE49-F238E27FC236}">
                <a16:creationId xmlns:a16="http://schemas.microsoft.com/office/drawing/2014/main" id="{F3201785-7B9F-DA44-B7A2-46D601656B9C}"/>
              </a:ext>
            </a:extLst>
          </p:cNvPr>
          <p:cNvSpPr/>
          <p:nvPr/>
        </p:nvSpPr>
        <p:spPr>
          <a:xfrm>
            <a:off x="6805613" y="1513712"/>
            <a:ext cx="3943698" cy="4491272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사각형: 둥근 모서리 10">
            <a:extLst>
              <a:ext uri="{FF2B5EF4-FFF2-40B4-BE49-F238E27FC236}">
                <a16:creationId xmlns:a16="http://schemas.microsoft.com/office/drawing/2014/main" id="{15B77DC1-9454-9F4D-BF97-626FA7F172E9}"/>
              </a:ext>
            </a:extLst>
          </p:cNvPr>
          <p:cNvSpPr/>
          <p:nvPr/>
        </p:nvSpPr>
        <p:spPr>
          <a:xfrm>
            <a:off x="1442691" y="1523906"/>
            <a:ext cx="3943698" cy="4491272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8" name="그림 7" descr="꽃, 시계이(가) 표시된 사진&#10;&#10;자동 생성된 설명">
            <a:extLst>
              <a:ext uri="{FF2B5EF4-FFF2-40B4-BE49-F238E27FC236}">
                <a16:creationId xmlns:a16="http://schemas.microsoft.com/office/drawing/2014/main" id="{9737FE1B-469C-FC45-9A87-A427461C9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9" name="그림 8" descr="표지판이(가) 표시된 사진&#10;&#10;자동 생성된 설명">
            <a:extLst>
              <a:ext uri="{FF2B5EF4-FFF2-40B4-BE49-F238E27FC236}">
                <a16:creationId xmlns:a16="http://schemas.microsoft.com/office/drawing/2014/main" id="{C0B3EE0C-A211-3942-ACF4-3AC083760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930B53B-9D04-524C-AE95-DCDC4A3BF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4E15D35-81B5-4245-A3AF-B9BE1D169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2" name="그림 11" descr="표지판이(가) 표시된 사진&#10;&#10;자동 생성된 설명">
            <a:extLst>
              <a:ext uri="{FF2B5EF4-FFF2-40B4-BE49-F238E27FC236}">
                <a16:creationId xmlns:a16="http://schemas.microsoft.com/office/drawing/2014/main" id="{083BA33E-45EC-DA45-AE48-0B3E248AF7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13" name="제목 1">
            <a:extLst>
              <a:ext uri="{FF2B5EF4-FFF2-40B4-BE49-F238E27FC236}">
                <a16:creationId xmlns:a16="http://schemas.microsoft.com/office/drawing/2014/main" id="{59E9BA3D-F768-5642-84F5-5EE2360BF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698" y="188149"/>
            <a:ext cx="10515600" cy="1325563"/>
          </a:xfrm>
        </p:spPr>
        <p:txBody>
          <a:bodyPr/>
          <a:lstStyle/>
          <a:p>
            <a:r>
              <a:rPr lang="ko-KR" altLang="en-US" dirty="0">
                <a:latin typeface="TmonMonsoriOTF Black" panose="02000A03000000000000" pitchFamily="2" charset="-128"/>
                <a:ea typeface="TmonMonsoriOTF Black" panose="02000A03000000000000" pitchFamily="2" charset="-128"/>
              </a:rPr>
              <a:t>참고자료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FDB5BA2D-03D3-414E-AE4E-CBF7B69533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0" y="407859"/>
            <a:ext cx="669572" cy="669572"/>
          </a:xfrm>
          <a:prstGeom prst="rect">
            <a:avLst/>
          </a:prstGeom>
        </p:spPr>
      </p:pic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AA5BE4AF-ECC2-8149-9B94-16A85D50992F}"/>
              </a:ext>
            </a:extLst>
          </p:cNvPr>
          <p:cNvCxnSpPr>
            <a:cxnSpLocks/>
          </p:cNvCxnSpPr>
          <p:nvPr/>
        </p:nvCxnSpPr>
        <p:spPr>
          <a:xfrm>
            <a:off x="515352" y="1161140"/>
            <a:ext cx="2728591" cy="0"/>
          </a:xfrm>
          <a:prstGeom prst="line">
            <a:avLst/>
          </a:prstGeom>
          <a:ln w="127000" cap="sq">
            <a:solidFill>
              <a:srgbClr val="A8D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 descr="꽃이(가) 표시된 사진&#10;&#10;자동 생성된 설명">
            <a:extLst>
              <a:ext uri="{FF2B5EF4-FFF2-40B4-BE49-F238E27FC236}">
                <a16:creationId xmlns:a16="http://schemas.microsoft.com/office/drawing/2014/main" id="{6CF7332D-FDE4-774F-84D7-4D7E5983B3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A1EA310-2274-A544-B330-BC0E3ED70EC1}"/>
              </a:ext>
            </a:extLst>
          </p:cNvPr>
          <p:cNvSpPr txBox="1"/>
          <p:nvPr/>
        </p:nvSpPr>
        <p:spPr>
          <a:xfrm>
            <a:off x="1776111" y="1813378"/>
            <a:ext cx="32768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&lt;</a:t>
            </a:r>
            <a:r>
              <a:rPr lang="ko-KR" altLang="en-US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아침활동</a:t>
            </a:r>
            <a:r>
              <a:rPr lang="en-US" altLang="ko-KR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&gt; </a:t>
            </a:r>
          </a:p>
          <a:p>
            <a:pPr algn="ctr"/>
            <a:r>
              <a:rPr lang="ko-KR" altLang="en-US" sz="3200" dirty="0" err="1">
                <a:latin typeface="NanumBarunpen" panose="020B0503000000000000" pitchFamily="34" charset="-127"/>
                <a:ea typeface="NanumBarunpen" panose="020B0503000000000000" pitchFamily="34" charset="-127"/>
              </a:rPr>
              <a:t>참쌤스쿨</a:t>
            </a:r>
            <a:r>
              <a:rPr lang="ko-KR" altLang="en-US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 따라 그리기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BC891F-5C18-2E49-A43F-99E28E483D39}"/>
              </a:ext>
            </a:extLst>
          </p:cNvPr>
          <p:cNvSpPr txBox="1"/>
          <p:nvPr/>
        </p:nvSpPr>
        <p:spPr>
          <a:xfrm>
            <a:off x="7381886" y="1813377"/>
            <a:ext cx="27911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&lt;</a:t>
            </a:r>
            <a:r>
              <a:rPr lang="ko-KR" altLang="en-US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수업시간</a:t>
            </a:r>
            <a:r>
              <a:rPr lang="en-US" altLang="ko-KR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&gt; </a:t>
            </a:r>
          </a:p>
          <a:p>
            <a:pPr algn="ctr"/>
            <a:r>
              <a:rPr lang="ko-KR" altLang="en-US" sz="3200" dirty="0" err="1">
                <a:latin typeface="NanumBarunpen" panose="020B0503000000000000" pitchFamily="34" charset="-127"/>
                <a:ea typeface="NanumBarunpen" panose="020B0503000000000000" pitchFamily="34" charset="-127"/>
              </a:rPr>
              <a:t>비주얼씽킹</a:t>
            </a:r>
            <a:r>
              <a:rPr lang="ko-KR" altLang="en-US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 학습지</a:t>
            </a:r>
          </a:p>
        </p:txBody>
      </p:sp>
      <p:pic>
        <p:nvPicPr>
          <p:cNvPr id="21" name="그림 20" descr="텍스트, 지도이(가) 표시된 사진&#10;&#10;자동 생성된 설명">
            <a:hlinkClick r:id="rId9"/>
            <a:extLst>
              <a:ext uri="{FF2B5EF4-FFF2-40B4-BE49-F238E27FC236}">
                <a16:creationId xmlns:a16="http://schemas.microsoft.com/office/drawing/2014/main" id="{E1465AF5-A15B-4141-A805-EB203119B5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91" y="3077682"/>
            <a:ext cx="1944694" cy="2750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E8DB2805-F5CE-4581-ADAB-A03545E144F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6915" t="10066" r="16623" b="7538"/>
          <a:stretch/>
        </p:blipFill>
        <p:spPr>
          <a:xfrm>
            <a:off x="7064824" y="3259513"/>
            <a:ext cx="3425273" cy="2278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2F1E9CA-6703-44D6-8779-5FBD5CB03CA7}"/>
              </a:ext>
            </a:extLst>
          </p:cNvPr>
          <p:cNvSpPr txBox="1"/>
          <p:nvPr/>
        </p:nvSpPr>
        <p:spPr>
          <a:xfrm>
            <a:off x="940944" y="6042293"/>
            <a:ext cx="4947188" cy="369332"/>
          </a:xfrm>
          <a:prstGeom prst="rect">
            <a:avLst/>
          </a:prstGeom>
          <a:solidFill>
            <a:srgbClr val="FF5959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아이스크림 </a:t>
            </a:r>
            <a:r>
              <a:rPr lang="en-US" altLang="ko-KR" dirty="0">
                <a:solidFill>
                  <a:schemeClr val="bg1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– </a:t>
            </a:r>
            <a:r>
              <a:rPr lang="ko-KR" altLang="en-US" dirty="0">
                <a:solidFill>
                  <a:schemeClr val="bg1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자료실 </a:t>
            </a:r>
            <a:r>
              <a:rPr lang="en-US" altLang="ko-KR" dirty="0">
                <a:solidFill>
                  <a:schemeClr val="bg1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– </a:t>
            </a:r>
            <a:r>
              <a:rPr lang="ko-KR" altLang="en-US" dirty="0">
                <a:solidFill>
                  <a:schemeClr val="bg1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교사 </a:t>
            </a:r>
            <a:r>
              <a:rPr lang="ko-KR" altLang="en-US" dirty="0" err="1">
                <a:solidFill>
                  <a:schemeClr val="bg1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자료방</a:t>
            </a:r>
            <a:r>
              <a:rPr lang="ko-KR" altLang="en-US" dirty="0">
                <a:solidFill>
                  <a:schemeClr val="bg1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– </a:t>
            </a:r>
            <a:r>
              <a:rPr lang="ko-KR" altLang="en-US" dirty="0" err="1">
                <a:solidFill>
                  <a:schemeClr val="bg1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참쌤스쿨</a:t>
            </a:r>
            <a:r>
              <a:rPr lang="ko-KR" altLang="en-US" dirty="0">
                <a:solidFill>
                  <a:schemeClr val="bg1"/>
                </a:solidFill>
                <a:latin typeface="NanumBarunpen" panose="020B0503000000000000" pitchFamily="34" charset="-127"/>
                <a:ea typeface="NanumBarunpen" panose="020B0503000000000000" pitchFamily="34" charset="-127"/>
              </a:rPr>
              <a:t> 따라 그리기</a:t>
            </a:r>
          </a:p>
        </p:txBody>
      </p:sp>
    </p:spTree>
    <p:extLst>
      <p:ext uri="{BB962C8B-B14F-4D97-AF65-F5344CB8AC3E}">
        <p14:creationId xmlns:p14="http://schemas.microsoft.com/office/powerpoint/2010/main" val="162750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꽃, 시계이(가) 표시된 사진&#10;&#10;자동 생성된 설명">
            <a:extLst>
              <a:ext uri="{FF2B5EF4-FFF2-40B4-BE49-F238E27FC236}">
                <a16:creationId xmlns:a16="http://schemas.microsoft.com/office/drawing/2014/main" id="{385C78AE-DCB7-E44E-8B85-33CACFC06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10" name="그림 9" descr="꽃이(가) 표시된 사진&#10;&#10;자동 생성된 설명">
            <a:extLst>
              <a:ext uri="{FF2B5EF4-FFF2-40B4-BE49-F238E27FC236}">
                <a16:creationId xmlns:a16="http://schemas.microsoft.com/office/drawing/2014/main" id="{C3F78260-556A-4D4F-BF63-A2275A937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11" name="그림 10" descr="표지판이(가) 표시된 사진&#10;&#10;자동 생성된 설명">
            <a:extLst>
              <a:ext uri="{FF2B5EF4-FFF2-40B4-BE49-F238E27FC236}">
                <a16:creationId xmlns:a16="http://schemas.microsoft.com/office/drawing/2014/main" id="{05B7AF2C-F561-2948-A795-6B06E1D12E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87592B1-68EF-754F-B06B-233C272509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36B95A8-AA7F-8B49-8796-85A9AAFCD0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4" name="그림 13" descr="조류이(가) 표시된 사진&#10;&#10;자동 생성된 설명">
            <a:extLst>
              <a:ext uri="{FF2B5EF4-FFF2-40B4-BE49-F238E27FC236}">
                <a16:creationId xmlns:a16="http://schemas.microsoft.com/office/drawing/2014/main" id="{962ED252-3E01-E947-B264-C50BA5A7C3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15" name="그림 14" descr="표지판이(가) 표시된 사진&#10;&#10;자동 생성된 설명">
            <a:extLst>
              <a:ext uri="{FF2B5EF4-FFF2-40B4-BE49-F238E27FC236}">
                <a16:creationId xmlns:a16="http://schemas.microsoft.com/office/drawing/2014/main" id="{85F762D7-73E4-4847-8C58-A25AED2201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6" name="말풍선: 타원형 2">
            <a:extLst>
              <a:ext uri="{FF2B5EF4-FFF2-40B4-BE49-F238E27FC236}">
                <a16:creationId xmlns:a16="http://schemas.microsoft.com/office/drawing/2014/main" id="{88140CD3-E4DD-934F-A224-740CC9ACE9ED}"/>
              </a:ext>
            </a:extLst>
          </p:cNvPr>
          <p:cNvSpPr/>
          <p:nvPr/>
        </p:nvSpPr>
        <p:spPr>
          <a:xfrm>
            <a:off x="5834743" y="694952"/>
            <a:ext cx="5965371" cy="3614058"/>
          </a:xfrm>
          <a:prstGeom prst="wedgeEllipseCallout">
            <a:avLst>
              <a:gd name="adj1" fmla="val -60713"/>
              <a:gd name="adj2" fmla="val 37693"/>
            </a:avLst>
          </a:prstGeom>
          <a:solidFill>
            <a:srgbClr val="E7F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8E6764-1E3D-EF44-B8D4-4B20D8FED06B}"/>
              </a:ext>
            </a:extLst>
          </p:cNvPr>
          <p:cNvSpPr txBox="1"/>
          <p:nvPr/>
        </p:nvSpPr>
        <p:spPr>
          <a:xfrm>
            <a:off x="6253680" y="1682173"/>
            <a:ext cx="5127496" cy="163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40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선생님</a:t>
            </a:r>
            <a:r>
              <a:rPr lang="en-US" altLang="ko-KR" sz="40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,</a:t>
            </a:r>
          </a:p>
          <a:p>
            <a:pPr algn="ctr">
              <a:lnSpc>
                <a:spcPct val="130000"/>
              </a:lnSpc>
            </a:pPr>
            <a:r>
              <a:rPr lang="ko-KR" altLang="en-US" sz="40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공책 정리를 왜 해야 해요</a:t>
            </a:r>
            <a:r>
              <a:rPr lang="en-US" altLang="ko-KR" sz="40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?</a:t>
            </a:r>
          </a:p>
        </p:txBody>
      </p:sp>
      <p:pic>
        <p:nvPicPr>
          <p:cNvPr id="4" name="그림 3" descr="시계이(가) 표시된 사진&#10;&#10;자동 생성된 설명">
            <a:extLst>
              <a:ext uri="{FF2B5EF4-FFF2-40B4-BE49-F238E27FC236}">
                <a16:creationId xmlns:a16="http://schemas.microsoft.com/office/drawing/2014/main" id="{5C48035A-76EA-3643-AC78-47C3D317E8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05" y="2281379"/>
            <a:ext cx="4013200" cy="470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25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둥근 모서리 10">
            <a:extLst>
              <a:ext uri="{FF2B5EF4-FFF2-40B4-BE49-F238E27FC236}">
                <a16:creationId xmlns:a16="http://schemas.microsoft.com/office/drawing/2014/main" id="{F3201785-7B9F-DA44-B7A2-46D601656B9C}"/>
              </a:ext>
            </a:extLst>
          </p:cNvPr>
          <p:cNvSpPr/>
          <p:nvPr/>
        </p:nvSpPr>
        <p:spPr>
          <a:xfrm>
            <a:off x="8384765" y="2034111"/>
            <a:ext cx="3425254" cy="3394119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사각형: 둥근 모서리 10">
            <a:extLst>
              <a:ext uri="{FF2B5EF4-FFF2-40B4-BE49-F238E27FC236}">
                <a16:creationId xmlns:a16="http://schemas.microsoft.com/office/drawing/2014/main" id="{15B77DC1-9454-9F4D-BF97-626FA7F172E9}"/>
              </a:ext>
            </a:extLst>
          </p:cNvPr>
          <p:cNvSpPr/>
          <p:nvPr/>
        </p:nvSpPr>
        <p:spPr>
          <a:xfrm>
            <a:off x="381981" y="1992766"/>
            <a:ext cx="3425254" cy="3394119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7" name="그림 6" descr="텍스트이(가) 표시된 사진&#10;&#10;자동 생성된 설명">
            <a:hlinkClick r:id="rId2"/>
            <a:extLst>
              <a:ext uri="{FF2B5EF4-FFF2-40B4-BE49-F238E27FC236}">
                <a16:creationId xmlns:a16="http://schemas.microsoft.com/office/drawing/2014/main" id="{522F0202-1AE9-4C49-8412-B93DB55E3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03" y="2269424"/>
            <a:ext cx="2881049" cy="28810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 descr="꽃, 시계이(가) 표시된 사진&#10;&#10;자동 생성된 설명">
            <a:extLst>
              <a:ext uri="{FF2B5EF4-FFF2-40B4-BE49-F238E27FC236}">
                <a16:creationId xmlns:a16="http://schemas.microsoft.com/office/drawing/2014/main" id="{9737FE1B-469C-FC45-9A87-A427461C9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9" name="그림 8" descr="표지판이(가) 표시된 사진&#10;&#10;자동 생성된 설명">
            <a:extLst>
              <a:ext uri="{FF2B5EF4-FFF2-40B4-BE49-F238E27FC236}">
                <a16:creationId xmlns:a16="http://schemas.microsoft.com/office/drawing/2014/main" id="{C0B3EE0C-A211-3942-ACF4-3AC083760D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930B53B-9D04-524C-AE95-DCDC4A3BF3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4E15D35-81B5-4245-A3AF-B9BE1D1697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2" name="그림 11" descr="표지판이(가) 표시된 사진&#10;&#10;자동 생성된 설명">
            <a:extLst>
              <a:ext uri="{FF2B5EF4-FFF2-40B4-BE49-F238E27FC236}">
                <a16:creationId xmlns:a16="http://schemas.microsoft.com/office/drawing/2014/main" id="{083BA33E-45EC-DA45-AE48-0B3E248AF7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13" name="제목 1">
            <a:extLst>
              <a:ext uri="{FF2B5EF4-FFF2-40B4-BE49-F238E27FC236}">
                <a16:creationId xmlns:a16="http://schemas.microsoft.com/office/drawing/2014/main" id="{59E9BA3D-F768-5642-84F5-5EE2360BF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698" y="188149"/>
            <a:ext cx="10515600" cy="1325563"/>
          </a:xfrm>
        </p:spPr>
        <p:txBody>
          <a:bodyPr/>
          <a:lstStyle/>
          <a:p>
            <a:r>
              <a:rPr lang="ko-KR" altLang="en-US" dirty="0">
                <a:latin typeface="TmonMonsoriOTF Black" panose="02000A03000000000000" pitchFamily="2" charset="-128"/>
                <a:ea typeface="TmonMonsoriOTF Black" panose="02000A03000000000000" pitchFamily="2" charset="-128"/>
              </a:rPr>
              <a:t>참고자료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FDB5BA2D-03D3-414E-AE4E-CBF7B69533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0" y="407859"/>
            <a:ext cx="669572" cy="669572"/>
          </a:xfrm>
          <a:prstGeom prst="rect">
            <a:avLst/>
          </a:prstGeom>
        </p:spPr>
      </p:pic>
      <p:cxnSp>
        <p:nvCxnSpPr>
          <p:cNvPr id="16" name="직선 연결선[R] 15">
            <a:extLst>
              <a:ext uri="{FF2B5EF4-FFF2-40B4-BE49-F238E27FC236}">
                <a16:creationId xmlns:a16="http://schemas.microsoft.com/office/drawing/2014/main" id="{AA5BE4AF-ECC2-8149-9B94-16A85D50992F}"/>
              </a:ext>
            </a:extLst>
          </p:cNvPr>
          <p:cNvCxnSpPr>
            <a:cxnSpLocks/>
          </p:cNvCxnSpPr>
          <p:nvPr/>
        </p:nvCxnSpPr>
        <p:spPr>
          <a:xfrm>
            <a:off x="515352" y="1161140"/>
            <a:ext cx="2728591" cy="0"/>
          </a:xfrm>
          <a:prstGeom prst="line">
            <a:avLst/>
          </a:prstGeom>
          <a:ln w="127000" cap="sq">
            <a:solidFill>
              <a:srgbClr val="A8D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 descr="꽃이(가) 표시된 사진&#10;&#10;자동 생성된 설명">
            <a:extLst>
              <a:ext uri="{FF2B5EF4-FFF2-40B4-BE49-F238E27FC236}">
                <a16:creationId xmlns:a16="http://schemas.microsoft.com/office/drawing/2014/main" id="{6CF7332D-FDE4-774F-84D7-4D7E5983B3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5" name="그림 4" descr="텍스트이(가) 표시된 사진&#10;&#10;자동 생성된 설명">
            <a:hlinkClick r:id="rId11"/>
            <a:extLst>
              <a:ext uri="{FF2B5EF4-FFF2-40B4-BE49-F238E27FC236}">
                <a16:creationId xmlns:a16="http://schemas.microsoft.com/office/drawing/2014/main" id="{531922EE-81AE-4142-99B8-85A9A6DD7B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67" y="2290645"/>
            <a:ext cx="2881049" cy="28810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사각형: 둥근 모서리 10">
            <a:extLst>
              <a:ext uri="{FF2B5EF4-FFF2-40B4-BE49-F238E27FC236}">
                <a16:creationId xmlns:a16="http://schemas.microsoft.com/office/drawing/2014/main" id="{4B03FC34-95E3-49FA-8721-CA2249F20282}"/>
              </a:ext>
            </a:extLst>
          </p:cNvPr>
          <p:cNvSpPr/>
          <p:nvPr/>
        </p:nvSpPr>
        <p:spPr>
          <a:xfrm>
            <a:off x="4383373" y="1962607"/>
            <a:ext cx="3425254" cy="3394119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3" name="그림 2" descr="표지판, 중지, 텍스트, 노란색이(가) 표시된 사진&#10;&#10;자동 생성된 설명">
            <a:hlinkClick r:id="rId13"/>
            <a:extLst>
              <a:ext uri="{FF2B5EF4-FFF2-40B4-BE49-F238E27FC236}">
                <a16:creationId xmlns:a16="http://schemas.microsoft.com/office/drawing/2014/main" id="{8347BE46-3A32-4695-88CB-0D13F12358B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35" y="2263801"/>
            <a:ext cx="2791730" cy="27917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95C8A14-799B-4AF3-BAD4-12B31B74DB4F}"/>
              </a:ext>
            </a:extLst>
          </p:cNvPr>
          <p:cNvSpPr txBox="1"/>
          <p:nvPr/>
        </p:nvSpPr>
        <p:spPr>
          <a:xfrm>
            <a:off x="3364059" y="843140"/>
            <a:ext cx="30524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그림을 누르시면 링크로 이동합니다</a:t>
            </a:r>
            <a:r>
              <a:rPr lang="en-US" altLang="ko-KR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.</a:t>
            </a:r>
            <a:endParaRPr lang="ko-KR" altLang="en-US" dirty="0">
              <a:latin typeface="NanumBarunpen" panose="020B0503000000000000" pitchFamily="34" charset="-127"/>
              <a:ea typeface="NanumBarunpen" panose="020B0503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0697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5B13886-1785-7D4C-801C-B7E7982661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r="42657" b="28885"/>
          <a:stretch/>
        </p:blipFill>
        <p:spPr>
          <a:xfrm>
            <a:off x="4499069" y="643388"/>
            <a:ext cx="6281607" cy="3542832"/>
          </a:xfrm>
          <a:prstGeom prst="rect">
            <a:avLst/>
          </a:prstGeom>
        </p:spPr>
      </p:pic>
      <p:sp>
        <p:nvSpPr>
          <p:cNvPr id="13" name="제목 1">
            <a:extLst>
              <a:ext uri="{FF2B5EF4-FFF2-40B4-BE49-F238E27FC236}">
                <a16:creationId xmlns:a16="http://schemas.microsoft.com/office/drawing/2014/main" id="{7BD9DF49-0A4B-461A-9FE6-F80D8BDF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>
                <a:latin typeface="TmonMonsoriOTF Black" panose="02000A03000000000000" pitchFamily="2" charset="-128"/>
                <a:ea typeface="TmonMonsoriOTF Black" panose="02000A03000000000000" pitchFamily="2" charset="-128"/>
              </a:rPr>
              <a:t>공책 정리를 하는 까닭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74B82BAC-5E27-4341-B46E-74CE8103ADB6}"/>
              </a:ext>
            </a:extLst>
          </p:cNvPr>
          <p:cNvSpPr/>
          <p:nvPr/>
        </p:nvSpPr>
        <p:spPr>
          <a:xfrm>
            <a:off x="397565" y="5305362"/>
            <a:ext cx="11396869" cy="909250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374C58-B664-41B0-B536-EAFFCE7C8A8D}"/>
              </a:ext>
            </a:extLst>
          </p:cNvPr>
          <p:cNvSpPr txBox="1"/>
          <p:nvPr/>
        </p:nvSpPr>
        <p:spPr>
          <a:xfrm>
            <a:off x="2947541" y="5494922"/>
            <a:ext cx="6296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자기 언어로 한번 더 쉽게 이해할 수 있어요</a:t>
            </a:r>
          </a:p>
        </p:txBody>
      </p:sp>
      <p:pic>
        <p:nvPicPr>
          <p:cNvPr id="15" name="그림 14" descr="꽃, 시계이(가) 표시된 사진&#10;&#10;자동 생성된 설명">
            <a:extLst>
              <a:ext uri="{FF2B5EF4-FFF2-40B4-BE49-F238E27FC236}">
                <a16:creationId xmlns:a16="http://schemas.microsoft.com/office/drawing/2014/main" id="{FD6E7B5C-C032-4EEE-8474-0366F92C9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16" name="그림 15" descr="꽃이(가) 표시된 사진&#10;&#10;자동 생성된 설명">
            <a:extLst>
              <a:ext uri="{FF2B5EF4-FFF2-40B4-BE49-F238E27FC236}">
                <a16:creationId xmlns:a16="http://schemas.microsoft.com/office/drawing/2014/main" id="{5168003C-DF62-4A07-B1EC-B09AFF0E5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17" name="그림 16" descr="표지판이(가) 표시된 사진&#10;&#10;자동 생성된 설명">
            <a:extLst>
              <a:ext uri="{FF2B5EF4-FFF2-40B4-BE49-F238E27FC236}">
                <a16:creationId xmlns:a16="http://schemas.microsoft.com/office/drawing/2014/main" id="{71056411-0DFB-4309-89A7-443378D83E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766A68E-9324-40EA-9E46-029C526456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B5C4D34-9555-463A-A33C-DAD7C7A96B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20" name="그림 19" descr="조류이(가) 표시된 사진&#10;&#10;자동 생성된 설명">
            <a:extLst>
              <a:ext uri="{FF2B5EF4-FFF2-40B4-BE49-F238E27FC236}">
                <a16:creationId xmlns:a16="http://schemas.microsoft.com/office/drawing/2014/main" id="{6B68E616-B9FC-4482-8A4D-2A7C7B31F2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8" name="그림 27" descr="표지판이(가) 표시된 사진&#10;&#10;자동 생성된 설명">
            <a:extLst>
              <a:ext uri="{FF2B5EF4-FFF2-40B4-BE49-F238E27FC236}">
                <a16:creationId xmlns:a16="http://schemas.microsoft.com/office/drawing/2014/main" id="{BF54FBDA-8D48-40F6-A2F5-6511F458A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F7953D08-FC1E-FE42-AFE4-1A9C74EDE2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23" y="1692803"/>
            <a:ext cx="2136551" cy="343212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1DAA57FB-B813-D440-B6E4-3AE6CEA7C3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294" y="4187424"/>
            <a:ext cx="2312289" cy="1106737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1E662BCE-0000-7248-9188-4C42E9EE51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0" y="407859"/>
            <a:ext cx="669572" cy="669572"/>
          </a:xfrm>
          <a:prstGeom prst="rect">
            <a:avLst/>
          </a:prstGeom>
        </p:spPr>
      </p:pic>
      <p:cxnSp>
        <p:nvCxnSpPr>
          <p:cNvPr id="24" name="직선 연결선[R] 23">
            <a:extLst>
              <a:ext uri="{FF2B5EF4-FFF2-40B4-BE49-F238E27FC236}">
                <a16:creationId xmlns:a16="http://schemas.microsoft.com/office/drawing/2014/main" id="{6C26A689-8468-A443-A707-AA6D615C9B1E}"/>
              </a:ext>
            </a:extLst>
          </p:cNvPr>
          <p:cNvCxnSpPr>
            <a:cxnSpLocks/>
          </p:cNvCxnSpPr>
          <p:nvPr/>
        </p:nvCxnSpPr>
        <p:spPr>
          <a:xfrm>
            <a:off x="515352" y="1161140"/>
            <a:ext cx="5687328" cy="0"/>
          </a:xfrm>
          <a:prstGeom prst="line">
            <a:avLst/>
          </a:prstGeom>
          <a:ln w="127000" cap="sq">
            <a:solidFill>
              <a:srgbClr val="A8D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36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7BD9DF49-0A4B-461A-9FE6-F80D8BDF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>
                <a:latin typeface="TmonMonsoriOTF Black" panose="02000A03000000000000" pitchFamily="2" charset="-128"/>
                <a:ea typeface="TmonMonsoriOTF Black" panose="02000A03000000000000" pitchFamily="2" charset="-128"/>
              </a:rPr>
              <a:t>공책 정리를 하는 까닭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74B82BAC-5E27-4341-B46E-74CE8103ADB6}"/>
              </a:ext>
            </a:extLst>
          </p:cNvPr>
          <p:cNvSpPr/>
          <p:nvPr/>
        </p:nvSpPr>
        <p:spPr>
          <a:xfrm>
            <a:off x="397565" y="5305362"/>
            <a:ext cx="11396869" cy="909250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374C58-B664-41B0-B536-EAFFCE7C8A8D}"/>
              </a:ext>
            </a:extLst>
          </p:cNvPr>
          <p:cNvSpPr txBox="1"/>
          <p:nvPr/>
        </p:nvSpPr>
        <p:spPr>
          <a:xfrm>
            <a:off x="3271348" y="5494922"/>
            <a:ext cx="5649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손은 제 </a:t>
            </a:r>
            <a:r>
              <a:rPr lang="en-US" altLang="ko-KR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2</a:t>
            </a:r>
            <a:r>
              <a:rPr lang="ko-KR" altLang="en-US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의 뇌</a:t>
            </a:r>
            <a:r>
              <a:rPr lang="en-US" altLang="ko-KR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,</a:t>
            </a:r>
            <a:r>
              <a:rPr lang="ko-KR" altLang="en-US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 더 오래 기억에 남아요</a:t>
            </a:r>
          </a:p>
        </p:txBody>
      </p:sp>
      <p:pic>
        <p:nvPicPr>
          <p:cNvPr id="15" name="그림 14" descr="꽃, 시계이(가) 표시된 사진&#10;&#10;자동 생성된 설명">
            <a:extLst>
              <a:ext uri="{FF2B5EF4-FFF2-40B4-BE49-F238E27FC236}">
                <a16:creationId xmlns:a16="http://schemas.microsoft.com/office/drawing/2014/main" id="{FD6E7B5C-C032-4EEE-8474-0366F92C9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16" name="그림 15" descr="꽃이(가) 표시된 사진&#10;&#10;자동 생성된 설명">
            <a:extLst>
              <a:ext uri="{FF2B5EF4-FFF2-40B4-BE49-F238E27FC236}">
                <a16:creationId xmlns:a16="http://schemas.microsoft.com/office/drawing/2014/main" id="{5168003C-DF62-4A07-B1EC-B09AFF0E5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17" name="그림 16" descr="표지판이(가) 표시된 사진&#10;&#10;자동 생성된 설명">
            <a:extLst>
              <a:ext uri="{FF2B5EF4-FFF2-40B4-BE49-F238E27FC236}">
                <a16:creationId xmlns:a16="http://schemas.microsoft.com/office/drawing/2014/main" id="{71056411-0DFB-4309-89A7-443378D83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766A68E-9324-40EA-9E46-029C526456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B5C4D34-9555-463A-A33C-DAD7C7A96B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20" name="그림 19" descr="조류이(가) 표시된 사진&#10;&#10;자동 생성된 설명">
            <a:extLst>
              <a:ext uri="{FF2B5EF4-FFF2-40B4-BE49-F238E27FC236}">
                <a16:creationId xmlns:a16="http://schemas.microsoft.com/office/drawing/2014/main" id="{6B68E616-B9FC-4482-8A4D-2A7C7B31F2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8" name="그림 27" descr="표지판이(가) 표시된 사진&#10;&#10;자동 생성된 설명">
            <a:extLst>
              <a:ext uri="{FF2B5EF4-FFF2-40B4-BE49-F238E27FC236}">
                <a16:creationId xmlns:a16="http://schemas.microsoft.com/office/drawing/2014/main" id="{BF54FBDA-8D48-40F6-A2F5-6511F458AC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F57178CB-216E-AC4B-82B1-6B46A8CF23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834" y="1663902"/>
            <a:ext cx="2856593" cy="324067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758795F-9710-9A44-A1C2-EAD628D0A5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084" y="1837602"/>
            <a:ext cx="3077083" cy="3057608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A6A91AAE-D2E1-2F43-A104-1BF998CDA4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0" y="407859"/>
            <a:ext cx="669572" cy="669572"/>
          </a:xfrm>
          <a:prstGeom prst="rect">
            <a:avLst/>
          </a:prstGeom>
        </p:spPr>
      </p:pic>
      <p:cxnSp>
        <p:nvCxnSpPr>
          <p:cNvPr id="23" name="직선 연결선[R] 22">
            <a:extLst>
              <a:ext uri="{FF2B5EF4-FFF2-40B4-BE49-F238E27FC236}">
                <a16:creationId xmlns:a16="http://schemas.microsoft.com/office/drawing/2014/main" id="{2BE20F61-5615-7943-8DE6-2C4686D3AD39}"/>
              </a:ext>
            </a:extLst>
          </p:cNvPr>
          <p:cNvCxnSpPr>
            <a:cxnSpLocks/>
          </p:cNvCxnSpPr>
          <p:nvPr/>
        </p:nvCxnSpPr>
        <p:spPr>
          <a:xfrm>
            <a:off x="515352" y="1161140"/>
            <a:ext cx="5687328" cy="0"/>
          </a:xfrm>
          <a:prstGeom prst="line">
            <a:avLst/>
          </a:prstGeom>
          <a:ln w="127000" cap="sq">
            <a:solidFill>
              <a:srgbClr val="A8D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680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말풍선: 타원형 2">
            <a:extLst>
              <a:ext uri="{FF2B5EF4-FFF2-40B4-BE49-F238E27FC236}">
                <a16:creationId xmlns:a16="http://schemas.microsoft.com/office/drawing/2014/main" id="{88140CD3-E4DD-934F-A224-740CC9ACE9ED}"/>
              </a:ext>
            </a:extLst>
          </p:cNvPr>
          <p:cNvSpPr/>
          <p:nvPr/>
        </p:nvSpPr>
        <p:spPr>
          <a:xfrm>
            <a:off x="5834743" y="694952"/>
            <a:ext cx="5965371" cy="3614058"/>
          </a:xfrm>
          <a:prstGeom prst="wedgeEllipseCallout">
            <a:avLst>
              <a:gd name="adj1" fmla="val -64545"/>
              <a:gd name="adj2" fmla="val 43046"/>
            </a:avLst>
          </a:prstGeom>
          <a:solidFill>
            <a:srgbClr val="E7F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8E6764-1E3D-EF44-B8D4-4B20D8FED06B}"/>
              </a:ext>
            </a:extLst>
          </p:cNvPr>
          <p:cNvSpPr txBox="1"/>
          <p:nvPr/>
        </p:nvSpPr>
        <p:spPr>
          <a:xfrm>
            <a:off x="5834742" y="1282063"/>
            <a:ext cx="5965371" cy="243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40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선생님</a:t>
            </a:r>
            <a:r>
              <a:rPr lang="en-US" altLang="ko-KR" sz="40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,</a:t>
            </a:r>
          </a:p>
          <a:p>
            <a:pPr algn="ctr">
              <a:lnSpc>
                <a:spcPct val="130000"/>
              </a:lnSpc>
            </a:pPr>
            <a:r>
              <a:rPr lang="ko-KR" altLang="en-US" sz="40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저는 공책 정리에</a:t>
            </a:r>
            <a:endParaRPr lang="en-US" altLang="ko-KR" sz="4000" dirty="0">
              <a:latin typeface="NanumBarunpen" panose="020B0503000000000000" pitchFamily="34" charset="-127"/>
              <a:ea typeface="NanumBarunpen" panose="020B0503000000000000" pitchFamily="34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0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자신이 없어요</a:t>
            </a:r>
            <a:endParaRPr lang="en-US" altLang="ko-KR" sz="4000" dirty="0">
              <a:latin typeface="NanumBarunpen" panose="020B0503000000000000" pitchFamily="34" charset="-127"/>
              <a:ea typeface="NanumBarunpen" panose="020B0503000000000000" pitchFamily="34" charset="-127"/>
            </a:endParaRPr>
          </a:p>
        </p:txBody>
      </p:sp>
      <p:pic>
        <p:nvPicPr>
          <p:cNvPr id="9" name="그림 8" descr="꽃, 시계이(가) 표시된 사진&#10;&#10;자동 생성된 설명">
            <a:extLst>
              <a:ext uri="{FF2B5EF4-FFF2-40B4-BE49-F238E27FC236}">
                <a16:creationId xmlns:a16="http://schemas.microsoft.com/office/drawing/2014/main" id="{D3C639DF-4AC3-A34E-B259-3F34746D6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10" name="그림 9" descr="꽃이(가) 표시된 사진&#10;&#10;자동 생성된 설명">
            <a:extLst>
              <a:ext uri="{FF2B5EF4-FFF2-40B4-BE49-F238E27FC236}">
                <a16:creationId xmlns:a16="http://schemas.microsoft.com/office/drawing/2014/main" id="{6E4667E7-971F-0E4A-8AF2-FB17BD1D1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11" name="그림 10" descr="표지판이(가) 표시된 사진&#10;&#10;자동 생성된 설명">
            <a:extLst>
              <a:ext uri="{FF2B5EF4-FFF2-40B4-BE49-F238E27FC236}">
                <a16:creationId xmlns:a16="http://schemas.microsoft.com/office/drawing/2014/main" id="{C266EF50-D4DD-B347-864E-66AE9CADC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8D5E8D0-47BB-6946-AD10-87EF572543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AB2BD16-04E2-D24A-A551-ABA2E0B728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4" name="그림 13" descr="조류이(가) 표시된 사진&#10;&#10;자동 생성된 설명">
            <a:extLst>
              <a:ext uri="{FF2B5EF4-FFF2-40B4-BE49-F238E27FC236}">
                <a16:creationId xmlns:a16="http://schemas.microsoft.com/office/drawing/2014/main" id="{8A50B852-224D-A04F-9AEA-79F8A6774B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15" name="그림 14" descr="표지판이(가) 표시된 사진&#10;&#10;자동 생성된 설명">
            <a:extLst>
              <a:ext uri="{FF2B5EF4-FFF2-40B4-BE49-F238E27FC236}">
                <a16:creationId xmlns:a16="http://schemas.microsoft.com/office/drawing/2014/main" id="{41AA7C74-A8E0-5541-AC05-B7AFABD7A1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4" name="그림 3" descr="시계, 그리기이(가) 표시된 사진&#10;&#10;자동 생성된 설명">
            <a:extLst>
              <a:ext uri="{FF2B5EF4-FFF2-40B4-BE49-F238E27FC236}">
                <a16:creationId xmlns:a16="http://schemas.microsoft.com/office/drawing/2014/main" id="{BF53FEBE-8593-8043-952A-541A129F0B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89" y="2309954"/>
            <a:ext cx="2594390" cy="457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2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7BD9DF49-0A4B-461A-9FE6-F80D8BDF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>
                <a:latin typeface="TmonMonsoriOTF Black" panose="02000A03000000000000" pitchFamily="2" charset="-128"/>
                <a:ea typeface="TmonMonsoriOTF Black" panose="02000A03000000000000" pitchFamily="2" charset="-128"/>
              </a:rPr>
              <a:t>이 색들을 보고 떠오르는 것은</a:t>
            </a:r>
            <a:r>
              <a:rPr lang="en-US" altLang="ko-KR" dirty="0">
                <a:latin typeface="TmonMonsoriOTF Black" panose="02000A03000000000000" pitchFamily="2" charset="-128"/>
                <a:ea typeface="TmonMonsoriOTF Black" panose="02000A03000000000000" pitchFamily="2" charset="-128"/>
              </a:rPr>
              <a:t>?</a:t>
            </a:r>
            <a:endParaRPr lang="ko-KR" altLang="en-US" dirty="0">
              <a:latin typeface="TmonMonsoriOTF Black" panose="02000A03000000000000" pitchFamily="2" charset="-128"/>
              <a:ea typeface="TmonMonsoriOTF Black" panose="02000A03000000000000" pitchFamily="2" charset="-128"/>
            </a:endParaRPr>
          </a:p>
        </p:txBody>
      </p:sp>
      <p:pic>
        <p:nvPicPr>
          <p:cNvPr id="15" name="그림 14" descr="꽃, 시계이(가) 표시된 사진&#10;&#10;자동 생성된 설명">
            <a:extLst>
              <a:ext uri="{FF2B5EF4-FFF2-40B4-BE49-F238E27FC236}">
                <a16:creationId xmlns:a16="http://schemas.microsoft.com/office/drawing/2014/main" id="{FD6E7B5C-C032-4EEE-8474-0366F92C9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16" name="그림 15" descr="꽃이(가) 표시된 사진&#10;&#10;자동 생성된 설명">
            <a:extLst>
              <a:ext uri="{FF2B5EF4-FFF2-40B4-BE49-F238E27FC236}">
                <a16:creationId xmlns:a16="http://schemas.microsoft.com/office/drawing/2014/main" id="{5168003C-DF62-4A07-B1EC-B09AFF0E5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17" name="그림 16" descr="표지판이(가) 표시된 사진&#10;&#10;자동 생성된 설명">
            <a:extLst>
              <a:ext uri="{FF2B5EF4-FFF2-40B4-BE49-F238E27FC236}">
                <a16:creationId xmlns:a16="http://schemas.microsoft.com/office/drawing/2014/main" id="{71056411-0DFB-4309-89A7-443378D83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766A68E-9324-40EA-9E46-029C526456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B5C4D34-9555-463A-A33C-DAD7C7A96B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20" name="그림 19" descr="조류이(가) 표시된 사진&#10;&#10;자동 생성된 설명">
            <a:extLst>
              <a:ext uri="{FF2B5EF4-FFF2-40B4-BE49-F238E27FC236}">
                <a16:creationId xmlns:a16="http://schemas.microsoft.com/office/drawing/2014/main" id="{6B68E616-B9FC-4482-8A4D-2A7C7B31F2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8" name="그림 27" descr="표지판이(가) 표시된 사진&#10;&#10;자동 생성된 설명">
            <a:extLst>
              <a:ext uri="{FF2B5EF4-FFF2-40B4-BE49-F238E27FC236}">
                <a16:creationId xmlns:a16="http://schemas.microsoft.com/office/drawing/2014/main" id="{BF54FBDA-8D48-40F6-A2F5-6511F458AC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22" name="타원 21">
            <a:extLst>
              <a:ext uri="{FF2B5EF4-FFF2-40B4-BE49-F238E27FC236}">
                <a16:creationId xmlns:a16="http://schemas.microsoft.com/office/drawing/2014/main" id="{2AA2381D-A3A3-2346-A695-F64F7FEDD16C}"/>
              </a:ext>
            </a:extLst>
          </p:cNvPr>
          <p:cNvSpPr/>
          <p:nvPr/>
        </p:nvSpPr>
        <p:spPr>
          <a:xfrm>
            <a:off x="8352639" y="1733099"/>
            <a:ext cx="1815595" cy="18155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87CEDA70-1D15-DD48-B102-55BE58590B32}"/>
              </a:ext>
            </a:extLst>
          </p:cNvPr>
          <p:cNvSpPr/>
          <p:nvPr/>
        </p:nvSpPr>
        <p:spPr>
          <a:xfrm>
            <a:off x="5188202" y="1707213"/>
            <a:ext cx="1815595" cy="18155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5EE17086-544D-E844-B0D2-194071E83BC4}"/>
              </a:ext>
            </a:extLst>
          </p:cNvPr>
          <p:cNvSpPr/>
          <p:nvPr/>
        </p:nvSpPr>
        <p:spPr>
          <a:xfrm>
            <a:off x="2023765" y="1733099"/>
            <a:ext cx="1815595" cy="18155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 descr="음식이(가) 표시된 사진&#10;&#10;자동 생성된 설명">
            <a:extLst>
              <a:ext uri="{FF2B5EF4-FFF2-40B4-BE49-F238E27FC236}">
                <a16:creationId xmlns:a16="http://schemas.microsoft.com/office/drawing/2014/main" id="{E1B4810B-D631-D843-9FFE-C52202E61C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722" y="4009812"/>
            <a:ext cx="3772553" cy="226353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81501D83-5BC8-8441-B158-5A5EBEB786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0" y="407859"/>
            <a:ext cx="669572" cy="669572"/>
          </a:xfrm>
          <a:prstGeom prst="rect">
            <a:avLst/>
          </a:prstGeom>
        </p:spPr>
      </p:pic>
      <p:cxnSp>
        <p:nvCxnSpPr>
          <p:cNvPr id="27" name="직선 연결선[R] 26">
            <a:extLst>
              <a:ext uri="{FF2B5EF4-FFF2-40B4-BE49-F238E27FC236}">
                <a16:creationId xmlns:a16="http://schemas.microsoft.com/office/drawing/2014/main" id="{E11E3052-6B7B-B74A-932A-023AFBE86C9C}"/>
              </a:ext>
            </a:extLst>
          </p:cNvPr>
          <p:cNvCxnSpPr>
            <a:cxnSpLocks/>
          </p:cNvCxnSpPr>
          <p:nvPr/>
        </p:nvCxnSpPr>
        <p:spPr>
          <a:xfrm>
            <a:off x="515352" y="1161140"/>
            <a:ext cx="7653288" cy="0"/>
          </a:xfrm>
          <a:prstGeom prst="line">
            <a:avLst/>
          </a:prstGeom>
          <a:ln w="127000" cap="sq">
            <a:solidFill>
              <a:srgbClr val="A8D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73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7BD9DF49-0A4B-461A-9FE6-F80D8BDF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>
                <a:latin typeface="TmonMonsoriOTF Black" panose="02000A03000000000000" pitchFamily="2" charset="-128"/>
                <a:ea typeface="TmonMonsoriOTF Black" panose="02000A03000000000000" pitchFamily="2" charset="-128"/>
              </a:rPr>
              <a:t>독일 국기를 쉽게 외우는 방법은</a:t>
            </a:r>
            <a:r>
              <a:rPr lang="en-US" altLang="ko-KR" dirty="0">
                <a:latin typeface="TmonMonsoriOTF Black" panose="02000A03000000000000" pitchFamily="2" charset="-128"/>
                <a:ea typeface="TmonMonsoriOTF Black" panose="02000A03000000000000" pitchFamily="2" charset="-128"/>
              </a:rPr>
              <a:t>?</a:t>
            </a:r>
            <a:endParaRPr lang="ko-KR" altLang="en-US" dirty="0">
              <a:latin typeface="TmonMonsoriOTF Black" panose="02000A03000000000000" pitchFamily="2" charset="-128"/>
              <a:ea typeface="TmonMonsoriOTF Black" panose="02000A03000000000000" pitchFamily="2" charset="-128"/>
            </a:endParaRPr>
          </a:p>
        </p:txBody>
      </p:sp>
      <p:pic>
        <p:nvPicPr>
          <p:cNvPr id="15" name="그림 14" descr="꽃, 시계이(가) 표시된 사진&#10;&#10;자동 생성된 설명">
            <a:extLst>
              <a:ext uri="{FF2B5EF4-FFF2-40B4-BE49-F238E27FC236}">
                <a16:creationId xmlns:a16="http://schemas.microsoft.com/office/drawing/2014/main" id="{FD6E7B5C-C032-4EEE-8474-0366F92C9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16" name="그림 15" descr="꽃이(가) 표시된 사진&#10;&#10;자동 생성된 설명">
            <a:extLst>
              <a:ext uri="{FF2B5EF4-FFF2-40B4-BE49-F238E27FC236}">
                <a16:creationId xmlns:a16="http://schemas.microsoft.com/office/drawing/2014/main" id="{5168003C-DF62-4A07-B1EC-B09AFF0E5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17" name="그림 16" descr="표지판이(가) 표시된 사진&#10;&#10;자동 생성된 설명">
            <a:extLst>
              <a:ext uri="{FF2B5EF4-FFF2-40B4-BE49-F238E27FC236}">
                <a16:creationId xmlns:a16="http://schemas.microsoft.com/office/drawing/2014/main" id="{71056411-0DFB-4309-89A7-443378D83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766A68E-9324-40EA-9E46-029C526456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B5C4D34-9555-463A-A33C-DAD7C7A96B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20" name="그림 19" descr="조류이(가) 표시된 사진&#10;&#10;자동 생성된 설명">
            <a:extLst>
              <a:ext uri="{FF2B5EF4-FFF2-40B4-BE49-F238E27FC236}">
                <a16:creationId xmlns:a16="http://schemas.microsoft.com/office/drawing/2014/main" id="{6B68E616-B9FC-4482-8A4D-2A7C7B31F2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8" name="그림 27" descr="표지판이(가) 표시된 사진&#10;&#10;자동 생성된 설명">
            <a:extLst>
              <a:ext uri="{FF2B5EF4-FFF2-40B4-BE49-F238E27FC236}">
                <a16:creationId xmlns:a16="http://schemas.microsoft.com/office/drawing/2014/main" id="{BF54FBDA-8D48-40F6-A2F5-6511F458AC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3A869FA-6B04-F542-A0C3-5FEB1269CC32}"/>
              </a:ext>
            </a:extLst>
          </p:cNvPr>
          <p:cNvSpPr txBox="1"/>
          <p:nvPr/>
        </p:nvSpPr>
        <p:spPr>
          <a:xfrm>
            <a:off x="2265893" y="4673788"/>
            <a:ext cx="23278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 err="1">
                <a:latin typeface="NanumBarunpen" panose="020B0503000000000000" pitchFamily="34" charset="-127"/>
                <a:ea typeface="NanumBarunpen" panose="020B0503000000000000" pitchFamily="34" charset="-127"/>
              </a:rPr>
              <a:t>검노빨</a:t>
            </a:r>
            <a:endParaRPr lang="ko-KR" altLang="en-US" sz="7200" dirty="0">
              <a:latin typeface="NanumBarunpen" panose="020B0503000000000000" pitchFamily="34" charset="-127"/>
              <a:ea typeface="NanumBarunpen" panose="020B0503000000000000" pitchFamily="34" charset="-127"/>
            </a:endParaRPr>
          </a:p>
        </p:txBody>
      </p:sp>
      <p:pic>
        <p:nvPicPr>
          <p:cNvPr id="27" name="그림 26" descr="그리기이(가) 표시된 사진&#10;&#10;자동 생성된 설명">
            <a:extLst>
              <a:ext uri="{FF2B5EF4-FFF2-40B4-BE49-F238E27FC236}">
                <a16:creationId xmlns:a16="http://schemas.microsoft.com/office/drawing/2014/main" id="{D1849ED9-D4B9-124B-80DC-84701B1704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320" y="4191730"/>
            <a:ext cx="3777144" cy="2164444"/>
          </a:xfrm>
          <a:prstGeom prst="rect">
            <a:avLst/>
          </a:prstGeom>
        </p:spPr>
      </p:pic>
      <p:sp>
        <p:nvSpPr>
          <p:cNvPr id="29" name="곱하기 기호 8">
            <a:extLst>
              <a:ext uri="{FF2B5EF4-FFF2-40B4-BE49-F238E27FC236}">
                <a16:creationId xmlns:a16="http://schemas.microsoft.com/office/drawing/2014/main" id="{C07E50DE-82CC-9B40-8EF4-12E880237552}"/>
              </a:ext>
            </a:extLst>
          </p:cNvPr>
          <p:cNvSpPr/>
          <p:nvPr/>
        </p:nvSpPr>
        <p:spPr>
          <a:xfrm>
            <a:off x="2224929" y="1786275"/>
            <a:ext cx="2399195" cy="2399195"/>
          </a:xfrm>
          <a:prstGeom prst="mathMultiply">
            <a:avLst>
              <a:gd name="adj1" fmla="val 14139"/>
            </a:avLst>
          </a:prstGeom>
          <a:solidFill>
            <a:srgbClr val="FF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원형: 비어 있음 9">
            <a:extLst>
              <a:ext uri="{FF2B5EF4-FFF2-40B4-BE49-F238E27FC236}">
                <a16:creationId xmlns:a16="http://schemas.microsoft.com/office/drawing/2014/main" id="{FFF86C56-7199-E244-8874-1E2012A49CC7}"/>
              </a:ext>
            </a:extLst>
          </p:cNvPr>
          <p:cNvSpPr/>
          <p:nvPr/>
        </p:nvSpPr>
        <p:spPr>
          <a:xfrm>
            <a:off x="7567878" y="2138052"/>
            <a:ext cx="1700029" cy="1695640"/>
          </a:xfrm>
          <a:prstGeom prst="donut">
            <a:avLst>
              <a:gd name="adj" fmla="val 225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B183D914-E815-424B-A2C4-64A9C3424D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0" y="407859"/>
            <a:ext cx="669572" cy="669572"/>
          </a:xfrm>
          <a:prstGeom prst="rect">
            <a:avLst/>
          </a:prstGeom>
        </p:spPr>
      </p:pic>
      <p:cxnSp>
        <p:nvCxnSpPr>
          <p:cNvPr id="23" name="직선 연결선[R] 22">
            <a:extLst>
              <a:ext uri="{FF2B5EF4-FFF2-40B4-BE49-F238E27FC236}">
                <a16:creationId xmlns:a16="http://schemas.microsoft.com/office/drawing/2014/main" id="{E03F0428-8B77-3B47-826E-D026BA1CE523}"/>
              </a:ext>
            </a:extLst>
          </p:cNvPr>
          <p:cNvCxnSpPr>
            <a:cxnSpLocks/>
          </p:cNvCxnSpPr>
          <p:nvPr/>
        </p:nvCxnSpPr>
        <p:spPr>
          <a:xfrm>
            <a:off x="515352" y="1161140"/>
            <a:ext cx="8140968" cy="0"/>
          </a:xfrm>
          <a:prstGeom prst="line">
            <a:avLst/>
          </a:prstGeom>
          <a:ln w="127000" cap="sq">
            <a:solidFill>
              <a:srgbClr val="A8D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76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7BD9DF49-0A4B-461A-9FE6-F80D8BDF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 err="1">
                <a:latin typeface="TmonMonsoriOTF Black" panose="02000A03000000000000" pitchFamily="2" charset="-128"/>
                <a:ea typeface="TmonMonsoriOTF Black" panose="02000A03000000000000" pitchFamily="2" charset="-128"/>
              </a:rPr>
              <a:t>비주얼씽킹이란</a:t>
            </a:r>
            <a:r>
              <a:rPr lang="en-US" altLang="ko-KR" dirty="0">
                <a:latin typeface="TmonMonsoriOTF Black" panose="02000A03000000000000" pitchFamily="2" charset="-128"/>
                <a:ea typeface="TmonMonsoriOTF Black" panose="02000A03000000000000" pitchFamily="2" charset="-128"/>
              </a:rPr>
              <a:t>?</a:t>
            </a:r>
            <a:endParaRPr lang="ko-KR" altLang="en-US" dirty="0">
              <a:latin typeface="TmonMonsoriOTF Black" panose="02000A03000000000000" pitchFamily="2" charset="-128"/>
              <a:ea typeface="TmonMonsoriOTF Black" panose="02000A03000000000000" pitchFamily="2" charset="-128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74B82BAC-5E27-4341-B46E-74CE8103ADB6}"/>
              </a:ext>
            </a:extLst>
          </p:cNvPr>
          <p:cNvSpPr/>
          <p:nvPr/>
        </p:nvSpPr>
        <p:spPr>
          <a:xfrm>
            <a:off x="397565" y="1445608"/>
            <a:ext cx="11396869" cy="1407758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5" name="그림 14" descr="꽃, 시계이(가) 표시된 사진&#10;&#10;자동 생성된 설명">
            <a:extLst>
              <a:ext uri="{FF2B5EF4-FFF2-40B4-BE49-F238E27FC236}">
                <a16:creationId xmlns:a16="http://schemas.microsoft.com/office/drawing/2014/main" id="{FD6E7B5C-C032-4EEE-8474-0366F92C9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16" name="그림 15" descr="꽃이(가) 표시된 사진&#10;&#10;자동 생성된 설명">
            <a:extLst>
              <a:ext uri="{FF2B5EF4-FFF2-40B4-BE49-F238E27FC236}">
                <a16:creationId xmlns:a16="http://schemas.microsoft.com/office/drawing/2014/main" id="{5168003C-DF62-4A07-B1EC-B09AFF0E5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17" name="그림 16" descr="표지판이(가) 표시된 사진&#10;&#10;자동 생성된 설명">
            <a:extLst>
              <a:ext uri="{FF2B5EF4-FFF2-40B4-BE49-F238E27FC236}">
                <a16:creationId xmlns:a16="http://schemas.microsoft.com/office/drawing/2014/main" id="{71056411-0DFB-4309-89A7-443378D83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766A68E-9324-40EA-9E46-029C526456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B5C4D34-9555-463A-A33C-DAD7C7A96B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20" name="그림 19" descr="조류이(가) 표시된 사진&#10;&#10;자동 생성된 설명">
            <a:extLst>
              <a:ext uri="{FF2B5EF4-FFF2-40B4-BE49-F238E27FC236}">
                <a16:creationId xmlns:a16="http://schemas.microsoft.com/office/drawing/2014/main" id="{6B68E616-B9FC-4482-8A4D-2A7C7B31F2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8" name="그림 27" descr="표지판이(가) 표시된 사진&#10;&#10;자동 생성된 설명">
            <a:extLst>
              <a:ext uri="{FF2B5EF4-FFF2-40B4-BE49-F238E27FC236}">
                <a16:creationId xmlns:a16="http://schemas.microsoft.com/office/drawing/2014/main" id="{BF54FBDA-8D48-40F6-A2F5-6511F458AC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6C3E59F-C9A1-AB46-B82B-927D90B0CE9F}"/>
              </a:ext>
            </a:extLst>
          </p:cNvPr>
          <p:cNvSpPr txBox="1"/>
          <p:nvPr/>
        </p:nvSpPr>
        <p:spPr>
          <a:xfrm>
            <a:off x="551691" y="1628900"/>
            <a:ext cx="11130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그림과 영상 등을 이용해</a:t>
            </a:r>
            <a:r>
              <a:rPr lang="en-US" altLang="ko-KR" sz="3200" b="1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(Visual)</a:t>
            </a:r>
            <a:r>
              <a:rPr lang="ko-KR" altLang="en-US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 생각을 정리하고 소통하는 능력</a:t>
            </a:r>
            <a:r>
              <a:rPr lang="en-US" altLang="ko-KR" sz="3200" b="1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(Thinking)</a:t>
            </a:r>
            <a:r>
              <a:rPr lang="en-US" altLang="ko-KR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,</a:t>
            </a:r>
            <a:endParaRPr lang="ko-KR" altLang="en-US" sz="3200" dirty="0">
              <a:latin typeface="NanumBarunpen" panose="020B0503000000000000" pitchFamily="34" charset="-127"/>
              <a:ea typeface="NanumBarunpen" panose="020B0503000000000000" pitchFamily="34" charset="-127"/>
            </a:endParaRPr>
          </a:p>
          <a:p>
            <a:pPr fontAlgn="base"/>
            <a:r>
              <a:rPr lang="ko-KR" altLang="en-US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즉 </a:t>
            </a:r>
            <a:r>
              <a:rPr lang="en-US" altLang="ko-KR" sz="3200" b="1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'</a:t>
            </a:r>
            <a:r>
              <a:rPr lang="ko-KR" altLang="en-US" sz="3200" b="1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이미지로 생각하는 습관</a:t>
            </a:r>
            <a:r>
              <a:rPr lang="en-US" altLang="ko-KR" sz="3200" b="1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'</a:t>
            </a:r>
            <a:endParaRPr lang="ko-KR" altLang="en-US" sz="3200" dirty="0">
              <a:latin typeface="NanumBarunpen" panose="020B0503000000000000" pitchFamily="34" charset="-127"/>
              <a:ea typeface="NanumBarunpen" panose="020B0503000000000000" pitchFamily="34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8E39AEE3-BD91-3E40-8393-ECBACE8B251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6915" t="10066" r="16623" b="7538"/>
          <a:stretch/>
        </p:blipFill>
        <p:spPr>
          <a:xfrm>
            <a:off x="3559732" y="3058430"/>
            <a:ext cx="5079561" cy="3378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90A72D23-86BC-144D-B464-26D3A32E41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0" y="407859"/>
            <a:ext cx="669572" cy="669572"/>
          </a:xfrm>
          <a:prstGeom prst="rect">
            <a:avLst/>
          </a:prstGeom>
        </p:spPr>
      </p:pic>
      <p:cxnSp>
        <p:nvCxnSpPr>
          <p:cNvPr id="25" name="직선 연결선[R] 24">
            <a:extLst>
              <a:ext uri="{FF2B5EF4-FFF2-40B4-BE49-F238E27FC236}">
                <a16:creationId xmlns:a16="http://schemas.microsoft.com/office/drawing/2014/main" id="{347E3E55-6C86-4445-A6A2-2AD42B98E697}"/>
              </a:ext>
            </a:extLst>
          </p:cNvPr>
          <p:cNvCxnSpPr>
            <a:cxnSpLocks/>
          </p:cNvCxnSpPr>
          <p:nvPr/>
        </p:nvCxnSpPr>
        <p:spPr>
          <a:xfrm>
            <a:off x="515352" y="1161140"/>
            <a:ext cx="4611819" cy="0"/>
          </a:xfrm>
          <a:prstGeom prst="line">
            <a:avLst/>
          </a:prstGeom>
          <a:ln w="127000" cap="sq">
            <a:solidFill>
              <a:srgbClr val="A8D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82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6226B36-A744-4C49-B888-31C97F5335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15" t="10066" r="16623" b="7538"/>
          <a:stretch/>
        </p:blipFill>
        <p:spPr>
          <a:xfrm>
            <a:off x="1931230" y="659152"/>
            <a:ext cx="8329539" cy="5539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그림 2" descr="꽃, 시계이(가) 표시된 사진&#10;&#10;자동 생성된 설명">
            <a:extLst>
              <a:ext uri="{FF2B5EF4-FFF2-40B4-BE49-F238E27FC236}">
                <a16:creationId xmlns:a16="http://schemas.microsoft.com/office/drawing/2014/main" id="{9207A155-6938-1C4B-9536-F945A6C6A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5" name="그림 4" descr="꽃이(가) 표시된 사진&#10;&#10;자동 생성된 설명">
            <a:extLst>
              <a:ext uri="{FF2B5EF4-FFF2-40B4-BE49-F238E27FC236}">
                <a16:creationId xmlns:a16="http://schemas.microsoft.com/office/drawing/2014/main" id="{FEE34735-9161-0844-8CBF-E8B7D9105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6" name="그림 5" descr="표지판이(가) 표시된 사진&#10;&#10;자동 생성된 설명">
            <a:extLst>
              <a:ext uri="{FF2B5EF4-FFF2-40B4-BE49-F238E27FC236}">
                <a16:creationId xmlns:a16="http://schemas.microsoft.com/office/drawing/2014/main" id="{8DE2F1FA-5B18-E240-BAE5-C5A41B841E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3E23081-1AAB-0F46-987A-FBDD63E48E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1BAE512-850B-7642-A126-AE17A2D8F6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9" name="그림 8" descr="조류이(가) 표시된 사진&#10;&#10;자동 생성된 설명">
            <a:extLst>
              <a:ext uri="{FF2B5EF4-FFF2-40B4-BE49-F238E27FC236}">
                <a16:creationId xmlns:a16="http://schemas.microsoft.com/office/drawing/2014/main" id="{0D173C55-0B7C-4040-B3AA-B178E0D61A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10" name="그림 9" descr="표지판이(가) 표시된 사진&#10;&#10;자동 생성된 설명">
            <a:extLst>
              <a:ext uri="{FF2B5EF4-FFF2-40B4-BE49-F238E27FC236}">
                <a16:creationId xmlns:a16="http://schemas.microsoft.com/office/drawing/2014/main" id="{C5B31865-BDFE-FB47-B6EA-4B85E08DB7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85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ysClr val="windowText" lastClr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372</Words>
  <Application>Microsoft Office PowerPoint</Application>
  <PresentationFormat>와이드스크린</PresentationFormat>
  <Paragraphs>120</Paragraphs>
  <Slides>20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7" baseType="lpstr">
      <vt:lpstr>NanumBarunpen</vt:lpstr>
      <vt:lpstr>Calibri</vt:lpstr>
      <vt:lpstr>TmonMonsoriOTF Black</vt:lpstr>
      <vt:lpstr>맑은 고딕</vt:lpstr>
      <vt:lpstr>Nanum NeuRisNeuRisCe</vt:lpstr>
      <vt:lpstr>Arial</vt:lpstr>
      <vt:lpstr>Office 테마</vt:lpstr>
      <vt:lpstr>PowerPoint 프레젠테이션</vt:lpstr>
      <vt:lpstr>PowerPoint 프레젠테이션</vt:lpstr>
      <vt:lpstr>공책 정리를 하는 까닭</vt:lpstr>
      <vt:lpstr>공책 정리를 하는 까닭</vt:lpstr>
      <vt:lpstr>PowerPoint 프레젠테이션</vt:lpstr>
      <vt:lpstr>이 색들을 보고 떠오르는 것은?</vt:lpstr>
      <vt:lpstr>독일 국기를 쉽게 외우는 방법은?</vt:lpstr>
      <vt:lpstr>비주얼씽킹이란?</vt:lpstr>
      <vt:lpstr>PowerPoint 프레젠테이션</vt:lpstr>
      <vt:lpstr>PowerPoint 프레젠테이션</vt:lpstr>
      <vt:lpstr>PowerPoint 프레젠테이션</vt:lpstr>
      <vt:lpstr>PowerPoint 프레젠테이션</vt:lpstr>
      <vt:lpstr>참고자료</vt:lpstr>
      <vt:lpstr>씽킹맵</vt:lpstr>
      <vt:lpstr>씽킹맵</vt:lpstr>
      <vt:lpstr>씽킹맵</vt:lpstr>
      <vt:lpstr>씽킹맵</vt:lpstr>
      <vt:lpstr>씽킹맵</vt:lpstr>
      <vt:lpstr>참고자료</vt:lpstr>
      <vt:lpstr>참고자료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지혜 강</dc:creator>
  <cp:lastModifiedBy>KIM HYEONJI</cp:lastModifiedBy>
  <cp:revision>41</cp:revision>
  <dcterms:created xsi:type="dcterms:W3CDTF">2020-02-01T14:32:21Z</dcterms:created>
  <dcterms:modified xsi:type="dcterms:W3CDTF">2020-02-17T07:35:26Z</dcterms:modified>
</cp:coreProperties>
</file>