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template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9574"/>
    <p:restoredTop sz="96391"/>
  </p:normalViewPr>
  <p:slideViewPr>
    <p:cSldViewPr snapToObjects="1">
      <p:cViewPr>
        <p:scale>
          <a:sx n="80" d="100"/>
          <a:sy n="80" d="100"/>
        </p:scale>
        <p:origin x="0" y="0"/>
      </p:cViewPr>
      <p:guideLst>
        <p:guide orient="horz" pos="2158"/>
        <p:guide orient="horz" pos="1150"/>
        <p:guide orient="horz" pos="31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Relationship Id="rId4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Relationship Id="rId5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png"  /><Relationship Id="rId3" Type="http://schemas.openxmlformats.org/officeDocument/2006/relationships/image" Target="../media/image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1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87649" y="341314"/>
            <a:ext cx="5904738" cy="6175372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3145235" y="332612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8" name="제목 1"/>
          <p:cNvSpPr/>
          <p:nvPr/>
        </p:nvSpPr>
        <p:spPr>
          <a:xfrm>
            <a:off x="1277494" y="2247011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u="none" strike="noStrike" kern="1200" cap="none" normalizeH="0" baseline="0" mc:Ignorable="hp" hp:hslEmbossed="0">
                <a:solidFill>
                  <a:schemeClr val="tx2"/>
                </a:solidFill>
                <a:latin typeface="210 콤퓨타세탁 L"/>
                <a:ea typeface="210 콤퓨타세탁 L"/>
              </a:rPr>
              <a:t>체코의 별</a:t>
            </a:r>
            <a:r>
              <a:rPr xmlns:mc="http://schemas.openxmlformats.org/markup-compatibility/2006" xmlns:hp="http://schemas.haansoft.com/office/presentation/8.0" kumimoji="0" lang="en-US" altLang="ko-KR" sz="4400" b="0" i="0" u="none" strike="noStrike" kern="1200" cap="none" normalizeH="0" baseline="0" mc:Ignorable="hp" hp:hslEmbossed="0">
                <a:solidFill>
                  <a:schemeClr val="tx2"/>
                </a:solidFill>
                <a:latin typeface="210 콤퓨타세탁 L"/>
                <a:ea typeface="210 콤퓨타세탁 L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4400" b="0" i="0" u="none" strike="noStrike" kern="1200" cap="none" normalizeH="0" baseline="0" mc:Ignorable="hp" hp:hslEmbossed="0">
                <a:solidFill>
                  <a:schemeClr val="tx2"/>
                </a:solidFill>
                <a:latin typeface="210 콤퓨타세탁 L"/>
                <a:ea typeface="210 콤퓨타세탁 L"/>
              </a:rPr>
              <a:t> 알폰스 무하</a:t>
            </a:r>
            <a:endParaRPr xmlns:mc="http://schemas.openxmlformats.org/markup-compatibility/2006" xmlns:hp="http://schemas.haansoft.com/office/presentation/8.0" kumimoji="0" lang="ko-KR" altLang="en-US" sz="4400" b="0" i="0" u="none" strike="noStrike" kern="1200" cap="none" normalizeH="0" baseline="0" mc:Ignorable="hp" hp:hslEmbossed="0">
              <a:solidFill>
                <a:schemeClr val="tx2"/>
              </a:solidFill>
              <a:latin typeface="210 콤퓨타세탁 L"/>
              <a:ea typeface="210 콤퓨타세탁 L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199387" y="2204847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  <a:latin typeface="210 콤퓨타세탁 L"/>
                <a:ea typeface="210 콤퓨타세탁 L"/>
              </a:rPr>
              <a:t>체코의 별</a:t>
            </a:r>
            <a:r>
              <a:rPr lang="en-US" altLang="ko-KR">
                <a:solidFill>
                  <a:schemeClr val="accent2">
                    <a:lumMod val="80000"/>
                    <a:lumOff val="20000"/>
                  </a:schemeClr>
                </a:solidFill>
                <a:latin typeface="210 콤퓨타세탁 L"/>
                <a:ea typeface="210 콤퓨타세탁 L"/>
              </a:rPr>
              <a:t>,</a:t>
            </a:r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  <a:latin typeface="210 콤퓨타세탁 L"/>
                <a:ea typeface="210 콤퓨타세탁 L"/>
              </a:rPr>
              <a:t> 알폰스 무하</a:t>
            </a:r>
            <a:endParaRPr lang="ko-KR" altLang="en-US">
              <a:solidFill>
                <a:schemeClr val="accent2">
                  <a:lumMod val="80000"/>
                  <a:lumOff val="20000"/>
                </a:schemeClr>
              </a:solidFill>
              <a:latin typeface="210 콤퓨타세탁 L"/>
              <a:ea typeface="210 콤퓨타세탁 L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6769" y="188595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5591937" y="265297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744855" y="-129286"/>
            <a:ext cx="6978775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무하는 누구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?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pic>
        <p:nvPicPr>
          <p:cNvPr id="9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095246" y="1484756"/>
            <a:ext cx="3298571" cy="4659883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6095999" y="1557718"/>
            <a:ext cx="5246412" cy="3745802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체코에서 성가대에 다닐 정도로 목소리가 좋았던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소년 알폰스 무하는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어느날부터 목소리가 잘 나오지 않게 되자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화가의 꿈을 키우기 시작했습니다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9253" y="6309360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5591937" y="265297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744855" y="-129286"/>
            <a:ext cx="6978775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무하는 누구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?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6096000" y="1484756"/>
            <a:ext cx="5322613" cy="3745802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그러나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꿈을 쉽게 이루어 지지 않았습니다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먹고 살기 위해 인쇄소에 들어가 일을 해야 했지요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그런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어느 </a:t>
            </a:r>
            <a:r>
              <a:rPr lang="ko-KR" altLang="en-US" sz="2000">
                <a:solidFill>
                  <a:srgbClr val="ff0000"/>
                </a:solidFill>
                <a:latin typeface="210 콤퓨타세탁 L"/>
                <a:ea typeface="210 콤퓨타세탁 L"/>
                <a:cs typeface="함초롬바탕"/>
              </a:rPr>
              <a:t>크리스마스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날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운명처럼 그에게 기회가 왔습니다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08968" y="1484756"/>
            <a:ext cx="3066798" cy="439255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01801" y="3960495"/>
            <a:ext cx="1916811" cy="1916811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9253" y="6309360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5591937" y="265297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744855" y="-129286"/>
            <a:ext cx="6978775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무하는 누구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?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5879973" y="639317"/>
            <a:ext cx="5763048" cy="5579364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원래 포스터가 맘에 들지 않았던 배우 사라 베르나르는 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포스터를 새로 만들어 달라 요청했지요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인쇄소엔 포스터를 만들 사람은 그날 일하던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한 사람 알폰스 무하 뿐이였지요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“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자네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포스터를 한번 만들어 보겠나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?”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“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네 당연하죠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!”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8990" y="1340738"/>
            <a:ext cx="3331083" cy="4668661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9253" y="6309360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5591937" y="265297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744855" y="-129286"/>
            <a:ext cx="6978775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무하는 누구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?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5858401" y="505966"/>
            <a:ext cx="5443964" cy="5845303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이렇게 만든 포스터가 바로 왼쪽의  작품입니다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당시의 파리 포스터와 다른 점이 두가지가 있어요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첫번째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r>
              <a:rPr lang="ko-KR" altLang="en-US">
                <a:solidFill>
                  <a:schemeClr val="accent4"/>
                </a:solidFill>
                <a:latin typeface="210 콤퓨타세탁 L"/>
                <a:ea typeface="210 콤퓨타세탁 L"/>
                <a:cs typeface="함초롬바탕"/>
              </a:rPr>
              <a:t>크기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에요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자세히 보면 접힌 부분이 보일거에요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다른 작가들이 생각 못한 새로운 시도였지요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endParaRPr lang="ko-KR" altLang="en-US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둘째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r>
              <a:rPr lang="ko-KR" altLang="en-US">
                <a:solidFill>
                  <a:schemeClr val="accent4"/>
                </a:solidFill>
                <a:latin typeface="210 콤퓨타세탁 L"/>
                <a:ea typeface="210 콤퓨타세탁 L"/>
                <a:cs typeface="함초롬바탕"/>
              </a:rPr>
              <a:t>디자인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이에요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이렇게 새로운 그림을 파리 시민들도</a:t>
            </a:r>
            <a:endParaRPr lang="ko-KR" altLang="en-US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처음보는 것이였죠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무하의 그림에 반한  파리 시민들은</a:t>
            </a:r>
            <a:endParaRPr lang="ko-KR" altLang="en-US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돈을 주고 살 정도 였답니다</a:t>
            </a:r>
            <a:r>
              <a:rPr lang="en-US" altLang="ko-KR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66264" y="1340738"/>
            <a:ext cx="1658570" cy="5286692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97249" y="1306009"/>
            <a:ext cx="2594687" cy="3243359"/>
          </a:xfrm>
          <a:prstGeom prst="ellipse">
            <a:avLst/>
          </a:prstGeom>
        </p:spPr>
      </p:pic>
      <p:grpSp>
        <p:nvGrpSpPr>
          <p:cNvPr id="17" name=""/>
          <p:cNvGrpSpPr/>
          <p:nvPr/>
        </p:nvGrpSpPr>
        <p:grpSpPr>
          <a:xfrm rot="0">
            <a:off x="204095" y="4293108"/>
            <a:ext cx="3730453" cy="2299594"/>
            <a:chOff x="204095" y="4293108"/>
            <a:chExt cx="3730453" cy="2299594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04095" y="4293108"/>
              <a:ext cx="2924339" cy="2299594"/>
            </a:xfrm>
            <a:prstGeom prst="ellipse">
              <a:avLst/>
            </a:prstGeom>
          </p:spPr>
        </p:pic>
        <p:sp>
          <p:nvSpPr>
            <p:cNvPr id="16" name=""/>
            <p:cNvSpPr/>
            <p:nvPr/>
          </p:nvSpPr>
          <p:spPr>
            <a:xfrm flipH="1">
              <a:off x="3287648" y="5442905"/>
              <a:ext cx="646899" cy="29038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1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9253" y="6309360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5591937" y="265297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744855" y="-129286"/>
            <a:ext cx="6978775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무하는 누구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?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5986019" y="1221995"/>
            <a:ext cx="5478272" cy="4662550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그렇게 유명한 화가가 된 알폰스 무하는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다양한 상업 미술과 더불어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,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그의 생애 마지막에는 </a:t>
            </a:r>
            <a:r>
              <a:rPr lang="en-US" altLang="ko-KR" sz="2000">
                <a:solidFill>
                  <a:schemeClr val="accent4"/>
                </a:solidFill>
                <a:latin typeface="210 콤퓨타세탁 L"/>
                <a:ea typeface="210 콤퓨타세탁 L"/>
                <a:cs typeface="함초롬바탕"/>
              </a:rPr>
              <a:t>[</a:t>
            </a:r>
            <a:r>
              <a:rPr lang="ko-KR" altLang="en-US" sz="2000">
                <a:solidFill>
                  <a:schemeClr val="accent4"/>
                </a:solidFill>
                <a:latin typeface="210 콤퓨타세탁 L"/>
                <a:ea typeface="210 콤퓨타세탁 L"/>
                <a:cs typeface="함초롬바탕"/>
              </a:rPr>
              <a:t>슬라브 서사시</a:t>
            </a:r>
            <a:r>
              <a:rPr lang="en-US" altLang="ko-KR" sz="2000">
                <a:solidFill>
                  <a:schemeClr val="accent4"/>
                </a:solidFill>
                <a:latin typeface="210 콤퓨타세탁 L"/>
                <a:ea typeface="210 콤퓨타세탁 L"/>
                <a:cs typeface="함초롬바탕"/>
              </a:rPr>
              <a:t>]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라는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그림을 그렸어요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독립의 꿈을 꾸던 슬라브 민족에게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큰 울림을 주었답니다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1836" y="1221995"/>
            <a:ext cx="3949759" cy="5159373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9253" y="6309360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5591937" y="265297"/>
            <a:ext cx="6263178" cy="6327405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744855" y="-129286"/>
            <a:ext cx="6978775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무하는 누구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?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6341698" y="1484755"/>
            <a:ext cx="4722542" cy="37425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그를 사람들이 부르는 별명이 있대요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바로 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“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r>
              <a:rPr lang="ko-KR" altLang="en-US" sz="2000">
                <a:solidFill>
                  <a:srgbClr val="ff0000"/>
                </a:solidFill>
                <a:latin typeface="210 콤퓨타세탁 L"/>
                <a:ea typeface="210 콤퓨타세탁 L"/>
                <a:cs typeface="함초롬바탕"/>
              </a:rPr>
              <a:t>체코의 별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”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이에요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endParaRPr lang="en-US" altLang="ko-KR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그는 체코의 별이 되어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  <a:p>
            <a:pPr>
              <a:lnSpc>
                <a:spcPct val="300000"/>
              </a:lnSpc>
              <a:defRPr/>
            </a:pP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사람들의 희망을 그리는 작가로 남았답니다</a:t>
            </a:r>
            <a:r>
              <a:rPr lang="en-US" altLang="ko-KR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.</a:t>
            </a:r>
            <a:r>
              <a:rPr lang="ko-KR" altLang="en-US" sz="2000">
                <a:solidFill>
                  <a:schemeClr val="bg1"/>
                </a:solidFill>
                <a:latin typeface="210 콤퓨타세탁 L"/>
                <a:ea typeface="210 콤퓨타세탁 L"/>
                <a:cs typeface="함초롬바탕"/>
              </a:rPr>
              <a:t> </a:t>
            </a:r>
            <a:endParaRPr lang="ko-KR" altLang="en-US" sz="2000">
              <a:solidFill>
                <a:schemeClr val="bg1"/>
              </a:solidFill>
              <a:latin typeface="210 콤퓨타세탁 L"/>
              <a:ea typeface="210 콤퓨타세탁 L"/>
              <a:cs typeface="함초롬바탕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6232" y="1917001"/>
            <a:ext cx="4996598" cy="3672268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9253" y="6309360"/>
            <a:ext cx="2011433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171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4007738" y="1268730"/>
            <a:ext cx="7128891" cy="5112639"/>
          </a:xfrm>
          <a:prstGeom prst="frame">
            <a:avLst>
              <a:gd name="adj1" fmla="val 449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816865" y="-201295"/>
            <a:ext cx="9937242" cy="1470025"/>
          </a:xfrm>
        </p:spPr>
        <p:txBody>
          <a:bodyPr/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solidFill>
                  <a:schemeClr val="accent2">
                    <a:lumMod val="80000"/>
                    <a:lumOff val="20000"/>
                  </a:schemeClr>
                </a:solidFill>
                <a:effectLst>
                  <a:outerShdw blurRad="76200" dist="76200" dir="2700000" algn="ctr" rotWithShape="0">
                    <a:schemeClr val="accent1">
                      <a:lumMod val="80000"/>
                      <a:lumOff val="20000"/>
                      <a:alpha val="50000"/>
                    </a:schemeClr>
                  </a:outerShdw>
                </a:effectLst>
                <a:latin typeface="210 콤퓨타세탁 L"/>
                <a:ea typeface="210 콤퓨타세탁 L"/>
              </a:rPr>
              <a:t>알폰스 무하 감성 달력 엽서 만들기</a:t>
            </a:r>
            <a:endParaRPr xmlns:mc="http://schemas.openxmlformats.org/markup-compatibility/2006" xmlns:hp="http://schemas.haansoft.com/office/presentation/8.0" lang="ko-KR" altLang="en-US" mc:Ignorable="hp" hp:hslEmbossed="0">
              <a:solidFill>
                <a:schemeClr val="accent2">
                  <a:lumMod val="80000"/>
                  <a:lumOff val="20000"/>
                </a:schemeClr>
              </a:solidFill>
              <a:effectLst>
                <a:outerShdw blurRad="76200" dist="76200" dir="2700000" algn="ctr" rotWithShape="0">
                  <a:schemeClr val="accent1">
                    <a:lumMod val="80000"/>
                    <a:lumOff val="20000"/>
                    <a:alpha val="50000"/>
                  </a:schemeClr>
                </a:outerShdw>
              </a:effectLst>
              <a:latin typeface="210 콤퓨타세탁 L"/>
              <a:ea typeface="210 콤퓨타세탁 L"/>
            </a:endParaRPr>
          </a:p>
        </p:txBody>
      </p:sp>
      <p:pic>
        <p:nvPicPr>
          <p:cNvPr id="15" name=""/>
          <p:cNvPicPr/>
          <p:nvPr/>
        </p:nvPicPr>
        <p:blipFill rotWithShape="1">
          <a:blip r:embed="rId2">
            <a:lum/>
          </a:blip>
          <a:srcRect l="-8300" t="520" r="-11900" b="-16010"/>
          <a:stretch>
            <a:fillRect/>
          </a:stretch>
        </p:blipFill>
        <p:spPr>
          <a:xfrm>
            <a:off x="-201835" y="4653153"/>
            <a:ext cx="2049304" cy="3067152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5971" h="5383410">
                <a:moveTo>
                  <a:pt x="23819" y="3692162"/>
                </a:moveTo>
                <a:cubicBezTo>
                  <a:pt x="23025" y="3686603"/>
                  <a:pt x="12703" y="3647697"/>
                  <a:pt x="11909" y="3608790"/>
                </a:cubicBezTo>
                <a:cubicBezTo>
                  <a:pt x="11115" y="3569883"/>
                  <a:pt x="10321" y="3143498"/>
                  <a:pt x="11909" y="3108562"/>
                </a:cubicBezTo>
                <a:cubicBezTo>
                  <a:pt x="13497" y="3073625"/>
                  <a:pt x="34141" y="3087123"/>
                  <a:pt x="35729" y="3084741"/>
                </a:cubicBezTo>
                <a:cubicBezTo>
                  <a:pt x="37317" y="3082359"/>
                  <a:pt x="34935" y="3074419"/>
                  <a:pt x="35729" y="3072832"/>
                </a:cubicBezTo>
                <a:cubicBezTo>
                  <a:pt x="36523" y="3071244"/>
                  <a:pt x="46845" y="3063303"/>
                  <a:pt x="47639" y="3060922"/>
                </a:cubicBezTo>
                <a:cubicBezTo>
                  <a:pt x="48433" y="3058539"/>
                  <a:pt x="45257" y="3040277"/>
                  <a:pt x="47639" y="3037101"/>
                </a:cubicBezTo>
                <a:cubicBezTo>
                  <a:pt x="50021" y="3033925"/>
                  <a:pt x="80192" y="3016456"/>
                  <a:pt x="83368" y="3013280"/>
                </a:cubicBezTo>
                <a:cubicBezTo>
                  <a:pt x="86544" y="3010104"/>
                  <a:pt x="92896" y="2992635"/>
                  <a:pt x="95278" y="2989460"/>
                </a:cubicBezTo>
                <a:cubicBezTo>
                  <a:pt x="97660" y="2986283"/>
                  <a:pt x="116716" y="2967227"/>
                  <a:pt x="119098" y="2965640"/>
                </a:cubicBezTo>
                <a:cubicBezTo>
                  <a:pt x="121480" y="2964051"/>
                  <a:pt x="128626" y="2967227"/>
                  <a:pt x="131008" y="2965640"/>
                </a:cubicBezTo>
                <a:cubicBezTo>
                  <a:pt x="133390" y="2964051"/>
                  <a:pt x="151651" y="2944995"/>
                  <a:pt x="154827" y="2941819"/>
                </a:cubicBezTo>
                <a:cubicBezTo>
                  <a:pt x="158003" y="2938643"/>
                  <a:pt x="175471" y="2921175"/>
                  <a:pt x="178647" y="2917999"/>
                </a:cubicBezTo>
                <a:cubicBezTo>
                  <a:pt x="181823" y="2914822"/>
                  <a:pt x="200085" y="2896559"/>
                  <a:pt x="202467" y="2894178"/>
                </a:cubicBezTo>
                <a:cubicBezTo>
                  <a:pt x="204849" y="2891795"/>
                  <a:pt x="211200" y="2883856"/>
                  <a:pt x="214376" y="2882268"/>
                </a:cubicBezTo>
                <a:cubicBezTo>
                  <a:pt x="217552" y="2880680"/>
                  <a:pt x="246930" y="2871946"/>
                  <a:pt x="250106" y="2870358"/>
                </a:cubicBezTo>
                <a:cubicBezTo>
                  <a:pt x="253282" y="2868770"/>
                  <a:pt x="259634" y="2860035"/>
                  <a:pt x="262016" y="2858448"/>
                </a:cubicBezTo>
                <a:cubicBezTo>
                  <a:pt x="264398" y="2856860"/>
                  <a:pt x="282659" y="2847332"/>
                  <a:pt x="285835" y="2846537"/>
                </a:cubicBezTo>
                <a:cubicBezTo>
                  <a:pt x="289011" y="2845743"/>
                  <a:pt x="306479" y="2848125"/>
                  <a:pt x="309655" y="2846537"/>
                </a:cubicBezTo>
                <a:cubicBezTo>
                  <a:pt x="312831" y="2844949"/>
                  <a:pt x="329505" y="2825098"/>
                  <a:pt x="333475" y="2822717"/>
                </a:cubicBezTo>
                <a:cubicBezTo>
                  <a:pt x="337445" y="2820335"/>
                  <a:pt x="365234" y="2812395"/>
                  <a:pt x="369204" y="2810807"/>
                </a:cubicBezTo>
                <a:cubicBezTo>
                  <a:pt x="373174" y="2809219"/>
                  <a:pt x="389054" y="2800484"/>
                  <a:pt x="393024" y="2798896"/>
                </a:cubicBezTo>
                <a:cubicBezTo>
                  <a:pt x="396994" y="2797308"/>
                  <a:pt x="423989" y="2789368"/>
                  <a:pt x="428753" y="2786987"/>
                </a:cubicBezTo>
                <a:cubicBezTo>
                  <a:pt x="433517" y="2784604"/>
                  <a:pt x="460513" y="2764754"/>
                  <a:pt x="464483" y="2763166"/>
                </a:cubicBezTo>
                <a:cubicBezTo>
                  <a:pt x="468453" y="2761578"/>
                  <a:pt x="484332" y="2764754"/>
                  <a:pt x="488302" y="2763166"/>
                </a:cubicBezTo>
                <a:cubicBezTo>
                  <a:pt x="492272" y="2761578"/>
                  <a:pt x="520856" y="2741728"/>
                  <a:pt x="524032" y="2739346"/>
                </a:cubicBezTo>
                <a:cubicBezTo>
                  <a:pt x="527208" y="2736964"/>
                  <a:pt x="531972" y="2729023"/>
                  <a:pt x="535942" y="2727435"/>
                </a:cubicBezTo>
                <a:cubicBezTo>
                  <a:pt x="539912" y="2725847"/>
                  <a:pt x="579611" y="2716319"/>
                  <a:pt x="583581" y="2715525"/>
                </a:cubicBezTo>
                <a:cubicBezTo>
                  <a:pt x="587551" y="2714731"/>
                  <a:pt x="593903" y="2716319"/>
                  <a:pt x="595491" y="2715525"/>
                </a:cubicBezTo>
                <a:cubicBezTo>
                  <a:pt x="597079" y="2714731"/>
                  <a:pt x="605813" y="2705202"/>
                  <a:pt x="607401" y="2703614"/>
                </a:cubicBezTo>
                <a:cubicBezTo>
                  <a:pt x="608989" y="2702026"/>
                  <a:pt x="616134" y="2693293"/>
                  <a:pt x="619310" y="2691705"/>
                </a:cubicBezTo>
                <a:cubicBezTo>
                  <a:pt x="622486" y="2690117"/>
                  <a:pt x="651070" y="2680588"/>
                  <a:pt x="655040" y="2679795"/>
                </a:cubicBezTo>
                <a:cubicBezTo>
                  <a:pt x="659010" y="2679000"/>
                  <a:pt x="674890" y="2681383"/>
                  <a:pt x="678860" y="2679795"/>
                </a:cubicBezTo>
                <a:cubicBezTo>
                  <a:pt x="682830" y="2678207"/>
                  <a:pt x="710619" y="2658356"/>
                  <a:pt x="714589" y="2655974"/>
                </a:cubicBezTo>
                <a:cubicBezTo>
                  <a:pt x="718559" y="2653593"/>
                  <a:pt x="734439" y="2644859"/>
                  <a:pt x="738409" y="2644065"/>
                </a:cubicBezTo>
                <a:cubicBezTo>
                  <a:pt x="742379" y="2643270"/>
                  <a:pt x="770962" y="2644859"/>
                  <a:pt x="774138" y="2644065"/>
                </a:cubicBezTo>
                <a:cubicBezTo>
                  <a:pt x="777314" y="2643270"/>
                  <a:pt x="784460" y="2632948"/>
                  <a:pt x="786048" y="2632154"/>
                </a:cubicBezTo>
                <a:cubicBezTo>
                  <a:pt x="787636" y="2631360"/>
                  <a:pt x="794782" y="2633742"/>
                  <a:pt x="797958" y="2632154"/>
                </a:cubicBezTo>
                <a:cubicBezTo>
                  <a:pt x="801134" y="2630566"/>
                  <a:pt x="826541" y="2610714"/>
                  <a:pt x="833687" y="2608333"/>
                </a:cubicBezTo>
                <a:cubicBezTo>
                  <a:pt x="840833" y="2605951"/>
                  <a:pt x="897206" y="2597217"/>
                  <a:pt x="905146" y="2596423"/>
                </a:cubicBezTo>
                <a:cubicBezTo>
                  <a:pt x="913086" y="2595629"/>
                  <a:pt x="948816" y="2598011"/>
                  <a:pt x="952786" y="2596423"/>
                </a:cubicBezTo>
                <a:cubicBezTo>
                  <a:pt x="956755" y="2594835"/>
                  <a:pt x="962313" y="2574191"/>
                  <a:pt x="964695" y="2572603"/>
                </a:cubicBezTo>
                <a:cubicBezTo>
                  <a:pt x="967077" y="2571015"/>
                  <a:pt x="985339" y="2573397"/>
                  <a:pt x="988515" y="2572603"/>
                </a:cubicBezTo>
                <a:cubicBezTo>
                  <a:pt x="991691" y="2571808"/>
                  <a:pt x="1009159" y="2562280"/>
                  <a:pt x="1012335" y="2560693"/>
                </a:cubicBezTo>
                <a:cubicBezTo>
                  <a:pt x="1015511" y="2559105"/>
                  <a:pt x="1033772" y="2550371"/>
                  <a:pt x="1036154" y="2548783"/>
                </a:cubicBezTo>
                <a:cubicBezTo>
                  <a:pt x="1038536" y="2547195"/>
                  <a:pt x="1047270" y="2540842"/>
                  <a:pt x="1048064" y="2536872"/>
                </a:cubicBezTo>
                <a:cubicBezTo>
                  <a:pt x="1048858" y="2532903"/>
                  <a:pt x="1046476" y="2493201"/>
                  <a:pt x="1048064" y="2489231"/>
                </a:cubicBezTo>
                <a:cubicBezTo>
                  <a:pt x="1049652" y="2485262"/>
                  <a:pt x="1070296" y="2478909"/>
                  <a:pt x="1071884" y="2477321"/>
                </a:cubicBezTo>
                <a:cubicBezTo>
                  <a:pt x="1073472" y="2475733"/>
                  <a:pt x="1071090" y="2466998"/>
                  <a:pt x="1071884" y="2465411"/>
                </a:cubicBezTo>
                <a:cubicBezTo>
                  <a:pt x="1072678" y="2463823"/>
                  <a:pt x="1082206" y="2455089"/>
                  <a:pt x="1083794" y="2453502"/>
                </a:cubicBezTo>
                <a:cubicBezTo>
                  <a:pt x="1085382" y="2451914"/>
                  <a:pt x="1094909" y="2443179"/>
                  <a:pt x="1095703" y="2441591"/>
                </a:cubicBezTo>
                <a:cubicBezTo>
                  <a:pt x="1096497" y="2440003"/>
                  <a:pt x="1094909" y="2431268"/>
                  <a:pt x="1095703" y="2429681"/>
                </a:cubicBezTo>
                <a:cubicBezTo>
                  <a:pt x="1096497" y="2428093"/>
                  <a:pt x="1106025" y="2419357"/>
                  <a:pt x="1107613" y="2417770"/>
                </a:cubicBezTo>
                <a:cubicBezTo>
                  <a:pt x="1109201" y="2416182"/>
                  <a:pt x="1118729" y="2432062"/>
                  <a:pt x="1119523" y="2405860"/>
                </a:cubicBezTo>
                <a:cubicBezTo>
                  <a:pt x="1120317" y="2379658"/>
                  <a:pt x="1120317" y="2051730"/>
                  <a:pt x="1119523" y="2024734"/>
                </a:cubicBezTo>
                <a:cubicBezTo>
                  <a:pt x="1118729" y="1997737"/>
                  <a:pt x="1108407" y="2004089"/>
                  <a:pt x="1107613" y="2000913"/>
                </a:cubicBezTo>
                <a:cubicBezTo>
                  <a:pt x="1106819" y="1997737"/>
                  <a:pt x="1108407" y="1981063"/>
                  <a:pt x="1107613" y="1977093"/>
                </a:cubicBezTo>
                <a:cubicBezTo>
                  <a:pt x="1106819" y="1973123"/>
                  <a:pt x="1097291" y="1945332"/>
                  <a:pt x="1095703" y="1941362"/>
                </a:cubicBezTo>
                <a:cubicBezTo>
                  <a:pt x="1094115" y="1937392"/>
                  <a:pt x="1084588" y="1920718"/>
                  <a:pt x="1083794" y="1917542"/>
                </a:cubicBezTo>
                <a:cubicBezTo>
                  <a:pt x="1083000" y="1914366"/>
                  <a:pt x="1084588" y="1896103"/>
                  <a:pt x="1083794" y="1893721"/>
                </a:cubicBezTo>
                <a:cubicBezTo>
                  <a:pt x="1083000" y="1891340"/>
                  <a:pt x="1072678" y="1888957"/>
                  <a:pt x="1071884" y="1881811"/>
                </a:cubicBezTo>
                <a:cubicBezTo>
                  <a:pt x="1071090" y="1874666"/>
                  <a:pt x="1072678" y="1794470"/>
                  <a:pt x="1071884" y="1786530"/>
                </a:cubicBezTo>
                <a:cubicBezTo>
                  <a:pt x="1071090" y="1778590"/>
                  <a:pt x="1060768" y="1765091"/>
                  <a:pt x="1059974" y="1762709"/>
                </a:cubicBezTo>
                <a:cubicBezTo>
                  <a:pt x="1059180" y="1760327"/>
                  <a:pt x="1060768" y="1753181"/>
                  <a:pt x="1059974" y="1750799"/>
                </a:cubicBezTo>
                <a:cubicBezTo>
                  <a:pt x="1059180" y="1748417"/>
                  <a:pt x="1048858" y="1731743"/>
                  <a:pt x="1048064" y="1726979"/>
                </a:cubicBezTo>
                <a:cubicBezTo>
                  <a:pt x="1047270" y="1722214"/>
                  <a:pt x="1048858" y="1684896"/>
                  <a:pt x="1048064" y="1679338"/>
                </a:cubicBezTo>
                <a:cubicBezTo>
                  <a:pt x="1047270" y="1673779"/>
                  <a:pt x="1036948" y="1660281"/>
                  <a:pt x="1036154" y="1643607"/>
                </a:cubicBezTo>
                <a:cubicBezTo>
                  <a:pt x="1035360" y="1626933"/>
                  <a:pt x="1035360" y="1445104"/>
                  <a:pt x="1036154" y="1429224"/>
                </a:cubicBezTo>
                <a:cubicBezTo>
                  <a:pt x="1036948" y="1413343"/>
                  <a:pt x="1047270" y="1407785"/>
                  <a:pt x="1048064" y="1405403"/>
                </a:cubicBezTo>
                <a:cubicBezTo>
                  <a:pt x="1048858" y="1403021"/>
                  <a:pt x="1047270" y="1395875"/>
                  <a:pt x="1048064" y="1393493"/>
                </a:cubicBezTo>
                <a:cubicBezTo>
                  <a:pt x="1048858" y="1391111"/>
                  <a:pt x="1058386" y="1372848"/>
                  <a:pt x="1059974" y="1369673"/>
                </a:cubicBezTo>
                <a:cubicBezTo>
                  <a:pt x="1061562" y="1366497"/>
                  <a:pt x="1070296" y="1348234"/>
                  <a:pt x="1071884" y="1345852"/>
                </a:cubicBezTo>
                <a:cubicBezTo>
                  <a:pt x="1073472" y="1343470"/>
                  <a:pt x="1083000" y="1341882"/>
                  <a:pt x="1083794" y="1333942"/>
                </a:cubicBezTo>
                <a:cubicBezTo>
                  <a:pt x="1084588" y="1326002"/>
                  <a:pt x="1084588" y="1236278"/>
                  <a:pt x="1083794" y="1226750"/>
                </a:cubicBezTo>
                <a:cubicBezTo>
                  <a:pt x="1083000" y="1217222"/>
                  <a:pt x="1072678" y="1196578"/>
                  <a:pt x="1071884" y="1191020"/>
                </a:cubicBezTo>
                <a:cubicBezTo>
                  <a:pt x="1071090" y="1185462"/>
                  <a:pt x="1072678" y="1148143"/>
                  <a:pt x="1071884" y="1143379"/>
                </a:cubicBezTo>
                <a:cubicBezTo>
                  <a:pt x="1071090" y="1138615"/>
                  <a:pt x="1060768" y="1121940"/>
                  <a:pt x="1059974" y="1119558"/>
                </a:cubicBezTo>
                <a:cubicBezTo>
                  <a:pt x="1059180" y="1117176"/>
                  <a:pt x="1060768" y="1109236"/>
                  <a:pt x="1059974" y="1107648"/>
                </a:cubicBezTo>
                <a:cubicBezTo>
                  <a:pt x="1059180" y="1106060"/>
                  <a:pt x="1048858" y="1097326"/>
                  <a:pt x="1048064" y="1095738"/>
                </a:cubicBezTo>
                <a:cubicBezTo>
                  <a:pt x="1047270" y="1094150"/>
                  <a:pt x="1048858" y="1086210"/>
                  <a:pt x="1048064" y="1083828"/>
                </a:cubicBezTo>
                <a:cubicBezTo>
                  <a:pt x="1047270" y="1081446"/>
                  <a:pt x="1036948" y="1062389"/>
                  <a:pt x="1036154" y="1060007"/>
                </a:cubicBezTo>
                <a:cubicBezTo>
                  <a:pt x="1035360" y="1057626"/>
                  <a:pt x="1036948" y="1049685"/>
                  <a:pt x="1036154" y="1048097"/>
                </a:cubicBezTo>
                <a:cubicBezTo>
                  <a:pt x="1035360" y="1046509"/>
                  <a:pt x="1025038" y="1037775"/>
                  <a:pt x="1024244" y="1036187"/>
                </a:cubicBezTo>
                <a:cubicBezTo>
                  <a:pt x="1023450" y="1034599"/>
                  <a:pt x="1025038" y="1025865"/>
                  <a:pt x="1024244" y="1024277"/>
                </a:cubicBezTo>
                <a:cubicBezTo>
                  <a:pt x="1023450" y="1022689"/>
                  <a:pt x="1013129" y="1013955"/>
                  <a:pt x="1012335" y="1012366"/>
                </a:cubicBezTo>
                <a:cubicBezTo>
                  <a:pt x="1011541" y="1010778"/>
                  <a:pt x="1013129" y="1002044"/>
                  <a:pt x="1012335" y="1000457"/>
                </a:cubicBezTo>
                <a:cubicBezTo>
                  <a:pt x="1011541" y="998868"/>
                  <a:pt x="1001219" y="990134"/>
                  <a:pt x="1000425" y="988546"/>
                </a:cubicBezTo>
                <a:cubicBezTo>
                  <a:pt x="999631" y="986958"/>
                  <a:pt x="1001219" y="978224"/>
                  <a:pt x="1000425" y="976636"/>
                </a:cubicBezTo>
                <a:cubicBezTo>
                  <a:pt x="999631" y="975048"/>
                  <a:pt x="990103" y="967108"/>
                  <a:pt x="988515" y="964726"/>
                </a:cubicBezTo>
                <a:cubicBezTo>
                  <a:pt x="986927" y="962344"/>
                  <a:pt x="977399" y="943287"/>
                  <a:pt x="976605" y="940906"/>
                </a:cubicBezTo>
                <a:cubicBezTo>
                  <a:pt x="975811" y="938523"/>
                  <a:pt x="977399" y="931377"/>
                  <a:pt x="976605" y="928995"/>
                </a:cubicBezTo>
                <a:cubicBezTo>
                  <a:pt x="975811" y="926613"/>
                  <a:pt x="966283" y="907557"/>
                  <a:pt x="964695" y="905175"/>
                </a:cubicBezTo>
                <a:cubicBezTo>
                  <a:pt x="963107" y="902793"/>
                  <a:pt x="953579" y="898823"/>
                  <a:pt x="952786" y="893265"/>
                </a:cubicBezTo>
                <a:cubicBezTo>
                  <a:pt x="951991" y="887706"/>
                  <a:pt x="953579" y="827361"/>
                  <a:pt x="952786" y="821803"/>
                </a:cubicBezTo>
                <a:cubicBezTo>
                  <a:pt x="951991" y="816245"/>
                  <a:pt x="941670" y="813863"/>
                  <a:pt x="940876" y="809893"/>
                </a:cubicBezTo>
                <a:cubicBezTo>
                  <a:pt x="940082" y="805923"/>
                  <a:pt x="942464" y="767810"/>
                  <a:pt x="940876" y="762253"/>
                </a:cubicBezTo>
                <a:cubicBezTo>
                  <a:pt x="939288" y="756695"/>
                  <a:pt x="918644" y="735256"/>
                  <a:pt x="917056" y="726522"/>
                </a:cubicBezTo>
                <a:cubicBezTo>
                  <a:pt x="915468" y="717788"/>
                  <a:pt x="917850" y="638386"/>
                  <a:pt x="917056" y="631240"/>
                </a:cubicBezTo>
                <a:cubicBezTo>
                  <a:pt x="916262" y="624094"/>
                  <a:pt x="905940" y="628858"/>
                  <a:pt x="905146" y="619330"/>
                </a:cubicBezTo>
                <a:cubicBezTo>
                  <a:pt x="904352" y="609802"/>
                  <a:pt x="904352" y="497846"/>
                  <a:pt x="905146" y="488318"/>
                </a:cubicBezTo>
                <a:cubicBezTo>
                  <a:pt x="905940" y="478790"/>
                  <a:pt x="916262" y="485936"/>
                  <a:pt x="917056" y="476408"/>
                </a:cubicBezTo>
                <a:cubicBezTo>
                  <a:pt x="917850" y="466880"/>
                  <a:pt x="916262" y="354923"/>
                  <a:pt x="917056" y="345395"/>
                </a:cubicBezTo>
                <a:cubicBezTo>
                  <a:pt x="917850" y="335867"/>
                  <a:pt x="928172" y="335867"/>
                  <a:pt x="928966" y="333485"/>
                </a:cubicBezTo>
                <a:cubicBezTo>
                  <a:pt x="929760" y="331103"/>
                  <a:pt x="927378" y="312047"/>
                  <a:pt x="928966" y="309665"/>
                </a:cubicBezTo>
                <a:cubicBezTo>
                  <a:pt x="930554" y="307283"/>
                  <a:pt x="951198" y="300136"/>
                  <a:pt x="952786" y="297755"/>
                </a:cubicBezTo>
                <a:cubicBezTo>
                  <a:pt x="954374" y="295373"/>
                  <a:pt x="951991" y="276316"/>
                  <a:pt x="952786" y="273934"/>
                </a:cubicBezTo>
                <a:cubicBezTo>
                  <a:pt x="953579" y="271552"/>
                  <a:pt x="963107" y="263612"/>
                  <a:pt x="964695" y="262024"/>
                </a:cubicBezTo>
                <a:cubicBezTo>
                  <a:pt x="966283" y="260436"/>
                  <a:pt x="975017" y="251702"/>
                  <a:pt x="976605" y="250114"/>
                </a:cubicBezTo>
                <a:cubicBezTo>
                  <a:pt x="978193" y="248525"/>
                  <a:pt x="986927" y="239792"/>
                  <a:pt x="988515" y="238204"/>
                </a:cubicBezTo>
                <a:cubicBezTo>
                  <a:pt x="990103" y="236615"/>
                  <a:pt x="998043" y="227087"/>
                  <a:pt x="1000425" y="226294"/>
                </a:cubicBezTo>
                <a:cubicBezTo>
                  <a:pt x="1002807" y="225499"/>
                  <a:pt x="1021862" y="227087"/>
                  <a:pt x="1024244" y="226294"/>
                </a:cubicBezTo>
                <a:cubicBezTo>
                  <a:pt x="1026626" y="225499"/>
                  <a:pt x="1033772" y="215971"/>
                  <a:pt x="1036154" y="214383"/>
                </a:cubicBezTo>
                <a:cubicBezTo>
                  <a:pt x="1038536" y="212795"/>
                  <a:pt x="1058386" y="204061"/>
                  <a:pt x="1059974" y="202473"/>
                </a:cubicBezTo>
                <a:cubicBezTo>
                  <a:pt x="1061562" y="200885"/>
                  <a:pt x="1058386" y="192151"/>
                  <a:pt x="1059974" y="190563"/>
                </a:cubicBezTo>
                <a:cubicBezTo>
                  <a:pt x="1061562" y="188975"/>
                  <a:pt x="1080618" y="179447"/>
                  <a:pt x="1083794" y="178653"/>
                </a:cubicBezTo>
                <a:cubicBezTo>
                  <a:pt x="1086970" y="177858"/>
                  <a:pt x="1105231" y="180241"/>
                  <a:pt x="1107613" y="178653"/>
                </a:cubicBezTo>
                <a:cubicBezTo>
                  <a:pt x="1109995" y="177064"/>
                  <a:pt x="1117141" y="156420"/>
                  <a:pt x="1119523" y="154832"/>
                </a:cubicBezTo>
                <a:cubicBezTo>
                  <a:pt x="1121905" y="153244"/>
                  <a:pt x="1140961" y="155626"/>
                  <a:pt x="1143343" y="154832"/>
                </a:cubicBezTo>
                <a:cubicBezTo>
                  <a:pt x="1145725" y="154038"/>
                  <a:pt x="1152871" y="143716"/>
                  <a:pt x="1155253" y="142922"/>
                </a:cubicBezTo>
                <a:cubicBezTo>
                  <a:pt x="1157634" y="142128"/>
                  <a:pt x="1175102" y="144510"/>
                  <a:pt x="1179072" y="142922"/>
                </a:cubicBezTo>
                <a:cubicBezTo>
                  <a:pt x="1183042" y="141334"/>
                  <a:pt x="1211626" y="121483"/>
                  <a:pt x="1214802" y="119102"/>
                </a:cubicBezTo>
                <a:cubicBezTo>
                  <a:pt x="1217978" y="116720"/>
                  <a:pt x="1223535" y="107986"/>
                  <a:pt x="1226712" y="107192"/>
                </a:cubicBezTo>
                <a:cubicBezTo>
                  <a:pt x="1229887" y="106398"/>
                  <a:pt x="1256883" y="108780"/>
                  <a:pt x="1262441" y="107192"/>
                </a:cubicBezTo>
                <a:cubicBezTo>
                  <a:pt x="1267999" y="105604"/>
                  <a:pt x="1306904" y="85753"/>
                  <a:pt x="1310080" y="83371"/>
                </a:cubicBezTo>
                <a:cubicBezTo>
                  <a:pt x="1313256" y="80989"/>
                  <a:pt x="1308492" y="73049"/>
                  <a:pt x="1310080" y="71461"/>
                </a:cubicBezTo>
                <a:cubicBezTo>
                  <a:pt x="1311668" y="69873"/>
                  <a:pt x="1329136" y="60345"/>
                  <a:pt x="1333900" y="59551"/>
                </a:cubicBezTo>
                <a:cubicBezTo>
                  <a:pt x="1338664" y="58757"/>
                  <a:pt x="1375981" y="61139"/>
                  <a:pt x="1381539" y="59551"/>
                </a:cubicBezTo>
                <a:cubicBezTo>
                  <a:pt x="1387097" y="57963"/>
                  <a:pt x="1414093" y="37318"/>
                  <a:pt x="1417269" y="35730"/>
                </a:cubicBezTo>
                <a:cubicBezTo>
                  <a:pt x="1420445" y="34142"/>
                  <a:pt x="1427591" y="36524"/>
                  <a:pt x="1429179" y="35730"/>
                </a:cubicBezTo>
                <a:cubicBezTo>
                  <a:pt x="1430767" y="34936"/>
                  <a:pt x="1437118" y="24614"/>
                  <a:pt x="1441088" y="23820"/>
                </a:cubicBezTo>
                <a:cubicBezTo>
                  <a:pt x="1445058" y="23026"/>
                  <a:pt x="1484758" y="24614"/>
                  <a:pt x="1488728" y="23820"/>
                </a:cubicBezTo>
                <a:cubicBezTo>
                  <a:pt x="1492698" y="23026"/>
                  <a:pt x="1494286" y="12704"/>
                  <a:pt x="1500638" y="11910"/>
                </a:cubicBezTo>
                <a:cubicBezTo>
                  <a:pt x="1506989" y="11116"/>
                  <a:pt x="1576860" y="12704"/>
                  <a:pt x="1584006" y="11910"/>
                </a:cubicBezTo>
                <a:cubicBezTo>
                  <a:pt x="1591152" y="11116"/>
                  <a:pt x="1519693" y="793"/>
                  <a:pt x="1607826" y="0"/>
                </a:cubicBezTo>
                <a:cubicBezTo>
                  <a:pt x="1695959" y="-794"/>
                  <a:pt x="2817864" y="-1588"/>
                  <a:pt x="2905997" y="0"/>
                </a:cubicBezTo>
                <a:cubicBezTo>
                  <a:pt x="2994130" y="1587"/>
                  <a:pt x="2925846" y="21438"/>
                  <a:pt x="2929817" y="23820"/>
                </a:cubicBezTo>
                <a:cubicBezTo>
                  <a:pt x="2933786" y="26202"/>
                  <a:pt x="2961576" y="34936"/>
                  <a:pt x="2965546" y="35730"/>
                </a:cubicBezTo>
                <a:cubicBezTo>
                  <a:pt x="2969516" y="36524"/>
                  <a:pt x="2986984" y="34936"/>
                  <a:pt x="2989366" y="35730"/>
                </a:cubicBezTo>
                <a:cubicBezTo>
                  <a:pt x="2991748" y="36524"/>
                  <a:pt x="2998894" y="46052"/>
                  <a:pt x="3001276" y="47640"/>
                </a:cubicBezTo>
                <a:cubicBezTo>
                  <a:pt x="3003657" y="49228"/>
                  <a:pt x="3021919" y="57963"/>
                  <a:pt x="3025095" y="59551"/>
                </a:cubicBezTo>
                <a:cubicBezTo>
                  <a:pt x="3028271" y="61139"/>
                  <a:pt x="3045739" y="70667"/>
                  <a:pt x="3048915" y="71461"/>
                </a:cubicBezTo>
                <a:cubicBezTo>
                  <a:pt x="3052091" y="72255"/>
                  <a:pt x="3069559" y="70667"/>
                  <a:pt x="3072735" y="71461"/>
                </a:cubicBezTo>
                <a:cubicBezTo>
                  <a:pt x="3075911" y="72255"/>
                  <a:pt x="3094172" y="81783"/>
                  <a:pt x="3096554" y="83371"/>
                </a:cubicBezTo>
                <a:cubicBezTo>
                  <a:pt x="3098936" y="84959"/>
                  <a:pt x="3106082" y="93693"/>
                  <a:pt x="3108464" y="95281"/>
                </a:cubicBezTo>
                <a:cubicBezTo>
                  <a:pt x="3110846" y="96869"/>
                  <a:pt x="3129901" y="106398"/>
                  <a:pt x="3132284" y="107192"/>
                </a:cubicBezTo>
                <a:cubicBezTo>
                  <a:pt x="3134666" y="107986"/>
                  <a:pt x="3142606" y="106398"/>
                  <a:pt x="3144194" y="107192"/>
                </a:cubicBezTo>
                <a:cubicBezTo>
                  <a:pt x="3145782" y="107986"/>
                  <a:pt x="3154515" y="117513"/>
                  <a:pt x="3156104" y="119102"/>
                </a:cubicBezTo>
                <a:cubicBezTo>
                  <a:pt x="3157692" y="120690"/>
                  <a:pt x="3165631" y="128630"/>
                  <a:pt x="3168013" y="131012"/>
                </a:cubicBezTo>
                <a:cubicBezTo>
                  <a:pt x="3170395" y="133394"/>
                  <a:pt x="3188657" y="152450"/>
                  <a:pt x="3191833" y="154832"/>
                </a:cubicBezTo>
                <a:cubicBezTo>
                  <a:pt x="3195008" y="157214"/>
                  <a:pt x="3213271" y="165154"/>
                  <a:pt x="3215653" y="166742"/>
                </a:cubicBezTo>
                <a:cubicBezTo>
                  <a:pt x="3218034" y="168330"/>
                  <a:pt x="3225974" y="177064"/>
                  <a:pt x="3227562" y="178653"/>
                </a:cubicBezTo>
                <a:cubicBezTo>
                  <a:pt x="3229150" y="180241"/>
                  <a:pt x="3237884" y="188975"/>
                  <a:pt x="3239472" y="190563"/>
                </a:cubicBezTo>
                <a:cubicBezTo>
                  <a:pt x="3241060" y="192151"/>
                  <a:pt x="3249794" y="200885"/>
                  <a:pt x="3251382" y="202473"/>
                </a:cubicBezTo>
                <a:cubicBezTo>
                  <a:pt x="3252970" y="204061"/>
                  <a:pt x="3262498" y="212795"/>
                  <a:pt x="3263292" y="214383"/>
                </a:cubicBezTo>
                <a:cubicBezTo>
                  <a:pt x="3264086" y="215971"/>
                  <a:pt x="3262498" y="223911"/>
                  <a:pt x="3263292" y="226294"/>
                </a:cubicBezTo>
                <a:cubicBezTo>
                  <a:pt x="3264086" y="228675"/>
                  <a:pt x="3273613" y="247732"/>
                  <a:pt x="3275202" y="250114"/>
                </a:cubicBezTo>
                <a:cubicBezTo>
                  <a:pt x="3276789" y="252495"/>
                  <a:pt x="3285523" y="259642"/>
                  <a:pt x="3287111" y="262024"/>
                </a:cubicBezTo>
                <a:cubicBezTo>
                  <a:pt x="3288700" y="264406"/>
                  <a:pt x="3297433" y="282668"/>
                  <a:pt x="3299021" y="285845"/>
                </a:cubicBezTo>
                <a:cubicBezTo>
                  <a:pt x="3300609" y="289020"/>
                  <a:pt x="3309343" y="306489"/>
                  <a:pt x="3310931" y="309665"/>
                </a:cubicBezTo>
                <a:cubicBezTo>
                  <a:pt x="3312519" y="312841"/>
                  <a:pt x="3321253" y="329515"/>
                  <a:pt x="3322841" y="333485"/>
                </a:cubicBezTo>
                <a:cubicBezTo>
                  <a:pt x="3324429" y="337455"/>
                  <a:pt x="3333163" y="365246"/>
                  <a:pt x="3334751" y="369216"/>
                </a:cubicBezTo>
                <a:cubicBezTo>
                  <a:pt x="3336339" y="373186"/>
                  <a:pt x="3344279" y="389860"/>
                  <a:pt x="3346661" y="393036"/>
                </a:cubicBezTo>
                <a:cubicBezTo>
                  <a:pt x="3349043" y="396212"/>
                  <a:pt x="3368892" y="414474"/>
                  <a:pt x="3370480" y="416857"/>
                </a:cubicBezTo>
                <a:cubicBezTo>
                  <a:pt x="3372068" y="419239"/>
                  <a:pt x="3369686" y="427179"/>
                  <a:pt x="3370480" y="428767"/>
                </a:cubicBezTo>
                <a:cubicBezTo>
                  <a:pt x="3371274" y="430355"/>
                  <a:pt x="3381596" y="439089"/>
                  <a:pt x="3382390" y="440677"/>
                </a:cubicBezTo>
                <a:cubicBezTo>
                  <a:pt x="3383184" y="442265"/>
                  <a:pt x="3381596" y="450999"/>
                  <a:pt x="3382390" y="452587"/>
                </a:cubicBezTo>
                <a:cubicBezTo>
                  <a:pt x="3383184" y="454175"/>
                  <a:pt x="3393505" y="462115"/>
                  <a:pt x="3394300" y="464498"/>
                </a:cubicBezTo>
                <a:cubicBezTo>
                  <a:pt x="3395093" y="466879"/>
                  <a:pt x="3393505" y="485936"/>
                  <a:pt x="3394300" y="488318"/>
                </a:cubicBezTo>
                <a:cubicBezTo>
                  <a:pt x="3395093" y="490700"/>
                  <a:pt x="3405416" y="489906"/>
                  <a:pt x="3406210" y="500228"/>
                </a:cubicBezTo>
                <a:cubicBezTo>
                  <a:pt x="3407004" y="510550"/>
                  <a:pt x="3405416" y="632034"/>
                  <a:pt x="3406210" y="643150"/>
                </a:cubicBezTo>
                <a:cubicBezTo>
                  <a:pt x="3407004" y="654267"/>
                  <a:pt x="3417325" y="651090"/>
                  <a:pt x="3418120" y="666971"/>
                </a:cubicBezTo>
                <a:cubicBezTo>
                  <a:pt x="3418914" y="682851"/>
                  <a:pt x="3418914" y="865474"/>
                  <a:pt x="3418120" y="881354"/>
                </a:cubicBezTo>
                <a:cubicBezTo>
                  <a:pt x="3417325" y="897235"/>
                  <a:pt x="3407004" y="900411"/>
                  <a:pt x="3406210" y="905175"/>
                </a:cubicBezTo>
                <a:cubicBezTo>
                  <a:pt x="3405416" y="909939"/>
                  <a:pt x="3407004" y="948846"/>
                  <a:pt x="3406210" y="952816"/>
                </a:cubicBezTo>
                <a:cubicBezTo>
                  <a:pt x="3405416" y="956786"/>
                  <a:pt x="3395093" y="962344"/>
                  <a:pt x="3394300" y="964726"/>
                </a:cubicBezTo>
                <a:cubicBezTo>
                  <a:pt x="3393505" y="967108"/>
                  <a:pt x="3395093" y="986164"/>
                  <a:pt x="3394300" y="988546"/>
                </a:cubicBezTo>
                <a:cubicBezTo>
                  <a:pt x="3393505" y="990928"/>
                  <a:pt x="3383184" y="997280"/>
                  <a:pt x="3382390" y="1000457"/>
                </a:cubicBezTo>
                <a:cubicBezTo>
                  <a:pt x="3381596" y="1003632"/>
                  <a:pt x="3383184" y="1032217"/>
                  <a:pt x="3382390" y="1036187"/>
                </a:cubicBezTo>
                <a:cubicBezTo>
                  <a:pt x="3381596" y="1040157"/>
                  <a:pt x="3372068" y="1057626"/>
                  <a:pt x="3370480" y="1060007"/>
                </a:cubicBezTo>
                <a:cubicBezTo>
                  <a:pt x="3368892" y="1062389"/>
                  <a:pt x="3359364" y="1068742"/>
                  <a:pt x="3358570" y="1071918"/>
                </a:cubicBezTo>
                <a:cubicBezTo>
                  <a:pt x="3357776" y="1075094"/>
                  <a:pt x="3360158" y="1104472"/>
                  <a:pt x="3358570" y="1107648"/>
                </a:cubicBezTo>
                <a:cubicBezTo>
                  <a:pt x="3356982" y="1110824"/>
                  <a:pt x="3336339" y="1117176"/>
                  <a:pt x="3334751" y="1119558"/>
                </a:cubicBezTo>
                <a:cubicBezTo>
                  <a:pt x="3333163" y="1121940"/>
                  <a:pt x="3335545" y="1140997"/>
                  <a:pt x="3334751" y="1143379"/>
                </a:cubicBezTo>
                <a:cubicBezTo>
                  <a:pt x="3333956" y="1145761"/>
                  <a:pt x="3324429" y="1154495"/>
                  <a:pt x="3322841" y="1155289"/>
                </a:cubicBezTo>
                <a:cubicBezTo>
                  <a:pt x="3321253" y="1156083"/>
                  <a:pt x="3312519" y="1153701"/>
                  <a:pt x="3310931" y="1155289"/>
                </a:cubicBezTo>
                <a:cubicBezTo>
                  <a:pt x="3309343" y="1156877"/>
                  <a:pt x="3299815" y="1175934"/>
                  <a:pt x="3299021" y="1179110"/>
                </a:cubicBezTo>
                <a:cubicBezTo>
                  <a:pt x="3298227" y="1182285"/>
                  <a:pt x="3299815" y="1200548"/>
                  <a:pt x="3299021" y="1202930"/>
                </a:cubicBezTo>
                <a:cubicBezTo>
                  <a:pt x="3298227" y="1205312"/>
                  <a:pt x="3288700" y="1213252"/>
                  <a:pt x="3287111" y="1214840"/>
                </a:cubicBezTo>
                <a:cubicBezTo>
                  <a:pt x="3285523" y="1216428"/>
                  <a:pt x="3277583" y="1224368"/>
                  <a:pt x="3275202" y="1226750"/>
                </a:cubicBezTo>
                <a:cubicBezTo>
                  <a:pt x="3272820" y="1229132"/>
                  <a:pt x="3255352" y="1247395"/>
                  <a:pt x="3251382" y="1250571"/>
                </a:cubicBezTo>
                <a:cubicBezTo>
                  <a:pt x="3247412" y="1253747"/>
                  <a:pt x="3218829" y="1272009"/>
                  <a:pt x="3215653" y="1274391"/>
                </a:cubicBezTo>
                <a:cubicBezTo>
                  <a:pt x="3212476" y="1276773"/>
                  <a:pt x="3205330" y="1284713"/>
                  <a:pt x="3203742" y="1286301"/>
                </a:cubicBezTo>
                <a:cubicBezTo>
                  <a:pt x="3202154" y="1287889"/>
                  <a:pt x="3194215" y="1295830"/>
                  <a:pt x="3191833" y="1298211"/>
                </a:cubicBezTo>
                <a:cubicBezTo>
                  <a:pt x="3189451" y="1300593"/>
                  <a:pt x="3170395" y="1319650"/>
                  <a:pt x="3168013" y="1322032"/>
                </a:cubicBezTo>
                <a:cubicBezTo>
                  <a:pt x="3165631" y="1324414"/>
                  <a:pt x="3156897" y="1332354"/>
                  <a:pt x="3156104" y="1333942"/>
                </a:cubicBezTo>
                <a:cubicBezTo>
                  <a:pt x="3155310" y="1335530"/>
                  <a:pt x="3157692" y="1344264"/>
                  <a:pt x="3156104" y="1345852"/>
                </a:cubicBezTo>
                <a:cubicBezTo>
                  <a:pt x="3154515" y="1347440"/>
                  <a:pt x="3133872" y="1353792"/>
                  <a:pt x="3132284" y="1357762"/>
                </a:cubicBezTo>
                <a:cubicBezTo>
                  <a:pt x="3130695" y="1361732"/>
                  <a:pt x="3133078" y="1401433"/>
                  <a:pt x="3132284" y="1405403"/>
                </a:cubicBezTo>
                <a:cubicBezTo>
                  <a:pt x="3131490" y="1409373"/>
                  <a:pt x="3121168" y="1415725"/>
                  <a:pt x="3120374" y="1417314"/>
                </a:cubicBezTo>
                <a:cubicBezTo>
                  <a:pt x="3119580" y="1418901"/>
                  <a:pt x="3121168" y="1427636"/>
                  <a:pt x="3120374" y="1429224"/>
                </a:cubicBezTo>
                <a:cubicBezTo>
                  <a:pt x="3119580" y="1430812"/>
                  <a:pt x="3110052" y="1439546"/>
                  <a:pt x="3108464" y="1441134"/>
                </a:cubicBezTo>
                <a:cubicBezTo>
                  <a:pt x="3106876" y="1442722"/>
                  <a:pt x="3098142" y="1451456"/>
                  <a:pt x="3096554" y="1453044"/>
                </a:cubicBezTo>
                <a:cubicBezTo>
                  <a:pt x="3094966" y="1454632"/>
                  <a:pt x="3087026" y="1463366"/>
                  <a:pt x="3084644" y="1464954"/>
                </a:cubicBezTo>
                <a:cubicBezTo>
                  <a:pt x="3082262" y="1466542"/>
                  <a:pt x="3062413" y="1473688"/>
                  <a:pt x="3060825" y="1476865"/>
                </a:cubicBezTo>
                <a:cubicBezTo>
                  <a:pt x="3059236" y="1480040"/>
                  <a:pt x="3061619" y="1508625"/>
                  <a:pt x="3060825" y="1512595"/>
                </a:cubicBezTo>
                <a:cubicBezTo>
                  <a:pt x="3060031" y="1516565"/>
                  <a:pt x="3049709" y="1533239"/>
                  <a:pt x="3048915" y="1536415"/>
                </a:cubicBezTo>
                <a:cubicBezTo>
                  <a:pt x="3048121" y="1539591"/>
                  <a:pt x="3049709" y="1557854"/>
                  <a:pt x="3048915" y="1560236"/>
                </a:cubicBezTo>
                <a:cubicBezTo>
                  <a:pt x="3048121" y="1562618"/>
                  <a:pt x="3037799" y="1570558"/>
                  <a:pt x="3037005" y="1572146"/>
                </a:cubicBezTo>
                <a:cubicBezTo>
                  <a:pt x="3036211" y="1573734"/>
                  <a:pt x="3037799" y="1580880"/>
                  <a:pt x="3037005" y="1584056"/>
                </a:cubicBezTo>
                <a:cubicBezTo>
                  <a:pt x="3036211" y="1587232"/>
                  <a:pt x="3025889" y="1616610"/>
                  <a:pt x="3025095" y="1619787"/>
                </a:cubicBezTo>
                <a:cubicBezTo>
                  <a:pt x="3024301" y="1622963"/>
                  <a:pt x="3025889" y="1630109"/>
                  <a:pt x="3025095" y="1631697"/>
                </a:cubicBezTo>
                <a:cubicBezTo>
                  <a:pt x="3024301" y="1633285"/>
                  <a:pt x="3013979" y="1640431"/>
                  <a:pt x="3013185" y="1643607"/>
                </a:cubicBezTo>
                <a:cubicBezTo>
                  <a:pt x="3012391" y="1646783"/>
                  <a:pt x="3013979" y="1676162"/>
                  <a:pt x="3013185" y="1679338"/>
                </a:cubicBezTo>
                <a:cubicBezTo>
                  <a:pt x="3012391" y="1682514"/>
                  <a:pt x="3002864" y="1688866"/>
                  <a:pt x="3001276" y="1691248"/>
                </a:cubicBezTo>
                <a:cubicBezTo>
                  <a:pt x="2999687" y="1693630"/>
                  <a:pt x="2990160" y="1711892"/>
                  <a:pt x="2989366" y="1715069"/>
                </a:cubicBezTo>
                <a:cubicBezTo>
                  <a:pt x="2988572" y="1718244"/>
                  <a:pt x="2990160" y="1736507"/>
                  <a:pt x="2989366" y="1738889"/>
                </a:cubicBezTo>
                <a:cubicBezTo>
                  <a:pt x="2988572" y="1741271"/>
                  <a:pt x="2978250" y="1749210"/>
                  <a:pt x="2977456" y="1750799"/>
                </a:cubicBezTo>
                <a:cubicBezTo>
                  <a:pt x="2976662" y="1752386"/>
                  <a:pt x="2978250" y="1760327"/>
                  <a:pt x="2977456" y="1762709"/>
                </a:cubicBezTo>
                <a:cubicBezTo>
                  <a:pt x="2976662" y="1765091"/>
                  <a:pt x="2966340" y="1782560"/>
                  <a:pt x="2965546" y="1786530"/>
                </a:cubicBezTo>
                <a:cubicBezTo>
                  <a:pt x="2964752" y="1790500"/>
                  <a:pt x="2967134" y="1818290"/>
                  <a:pt x="2965546" y="1822260"/>
                </a:cubicBezTo>
                <a:cubicBezTo>
                  <a:pt x="2963958" y="1826230"/>
                  <a:pt x="2943314" y="1842904"/>
                  <a:pt x="2941727" y="1846080"/>
                </a:cubicBezTo>
                <a:cubicBezTo>
                  <a:pt x="2940138" y="1849256"/>
                  <a:pt x="2942520" y="1867519"/>
                  <a:pt x="2941727" y="1869901"/>
                </a:cubicBezTo>
                <a:cubicBezTo>
                  <a:pt x="2940932" y="1872283"/>
                  <a:pt x="2930610" y="1877047"/>
                  <a:pt x="2929817" y="1881811"/>
                </a:cubicBezTo>
                <a:cubicBezTo>
                  <a:pt x="2929022" y="1886575"/>
                  <a:pt x="2930610" y="1936598"/>
                  <a:pt x="2929817" y="1941362"/>
                </a:cubicBezTo>
                <a:cubicBezTo>
                  <a:pt x="2929022" y="1946126"/>
                  <a:pt x="2918701" y="1951685"/>
                  <a:pt x="2917907" y="1953273"/>
                </a:cubicBezTo>
                <a:cubicBezTo>
                  <a:pt x="2917113" y="1954861"/>
                  <a:pt x="2918701" y="1963594"/>
                  <a:pt x="2917907" y="1965182"/>
                </a:cubicBezTo>
                <a:cubicBezTo>
                  <a:pt x="2917113" y="1966771"/>
                  <a:pt x="2906791" y="1974711"/>
                  <a:pt x="2905997" y="1977093"/>
                </a:cubicBezTo>
                <a:cubicBezTo>
                  <a:pt x="2905203" y="1979475"/>
                  <a:pt x="2906791" y="1998531"/>
                  <a:pt x="2905997" y="2000913"/>
                </a:cubicBezTo>
                <a:cubicBezTo>
                  <a:pt x="2905203" y="2003295"/>
                  <a:pt x="2895675" y="2010442"/>
                  <a:pt x="2894087" y="2012823"/>
                </a:cubicBezTo>
                <a:cubicBezTo>
                  <a:pt x="2892499" y="2015205"/>
                  <a:pt x="2883765" y="2034262"/>
                  <a:pt x="2882177" y="2036644"/>
                </a:cubicBezTo>
                <a:cubicBezTo>
                  <a:pt x="2880589" y="2039026"/>
                  <a:pt x="2871061" y="2046966"/>
                  <a:pt x="2870268" y="2048554"/>
                </a:cubicBezTo>
                <a:cubicBezTo>
                  <a:pt x="2869474" y="2050142"/>
                  <a:pt x="2871061" y="2058876"/>
                  <a:pt x="2870268" y="2060464"/>
                </a:cubicBezTo>
                <a:cubicBezTo>
                  <a:pt x="2869474" y="2062052"/>
                  <a:pt x="2859946" y="2070787"/>
                  <a:pt x="2858358" y="2072375"/>
                </a:cubicBezTo>
                <a:cubicBezTo>
                  <a:pt x="2856770" y="2073963"/>
                  <a:pt x="2848036" y="2083490"/>
                  <a:pt x="2846448" y="2084284"/>
                </a:cubicBezTo>
                <a:cubicBezTo>
                  <a:pt x="2844860" y="2085079"/>
                  <a:pt x="2836126" y="2083490"/>
                  <a:pt x="2834538" y="2084284"/>
                </a:cubicBezTo>
                <a:cubicBezTo>
                  <a:pt x="2832950" y="2085079"/>
                  <a:pt x="2824216" y="2094607"/>
                  <a:pt x="2822628" y="2096195"/>
                </a:cubicBezTo>
                <a:cubicBezTo>
                  <a:pt x="2821040" y="2097783"/>
                  <a:pt x="2812306" y="2106517"/>
                  <a:pt x="2810718" y="2108105"/>
                </a:cubicBezTo>
                <a:cubicBezTo>
                  <a:pt x="2809130" y="2109693"/>
                  <a:pt x="2800396" y="2118427"/>
                  <a:pt x="2798809" y="2120015"/>
                </a:cubicBezTo>
                <a:cubicBezTo>
                  <a:pt x="2797220" y="2121603"/>
                  <a:pt x="2788487" y="2130337"/>
                  <a:pt x="2786899" y="2131925"/>
                </a:cubicBezTo>
                <a:cubicBezTo>
                  <a:pt x="2785311" y="2133513"/>
                  <a:pt x="2776577" y="2142248"/>
                  <a:pt x="2774989" y="2143836"/>
                </a:cubicBezTo>
                <a:cubicBezTo>
                  <a:pt x="2773401" y="2145424"/>
                  <a:pt x="2764667" y="2154158"/>
                  <a:pt x="2763079" y="2155746"/>
                </a:cubicBezTo>
                <a:cubicBezTo>
                  <a:pt x="2761491" y="2157334"/>
                  <a:pt x="2752757" y="2166068"/>
                  <a:pt x="2751169" y="2167656"/>
                </a:cubicBezTo>
                <a:cubicBezTo>
                  <a:pt x="2749581" y="2169244"/>
                  <a:pt x="2740053" y="2177978"/>
                  <a:pt x="2739259" y="2179566"/>
                </a:cubicBezTo>
                <a:cubicBezTo>
                  <a:pt x="2738465" y="2181154"/>
                  <a:pt x="2740053" y="2189889"/>
                  <a:pt x="2739259" y="2191477"/>
                </a:cubicBezTo>
                <a:cubicBezTo>
                  <a:pt x="2738465" y="2193065"/>
                  <a:pt x="2728143" y="2197035"/>
                  <a:pt x="2727350" y="2203387"/>
                </a:cubicBezTo>
                <a:cubicBezTo>
                  <a:pt x="2726556" y="2209739"/>
                  <a:pt x="2726556" y="2280406"/>
                  <a:pt x="2727350" y="2286758"/>
                </a:cubicBezTo>
                <a:cubicBezTo>
                  <a:pt x="2728143" y="2293110"/>
                  <a:pt x="2737671" y="2297874"/>
                  <a:pt x="2739259" y="2298668"/>
                </a:cubicBezTo>
                <a:cubicBezTo>
                  <a:pt x="2740848" y="2299462"/>
                  <a:pt x="2749581" y="2297874"/>
                  <a:pt x="2751169" y="2298668"/>
                </a:cubicBezTo>
                <a:cubicBezTo>
                  <a:pt x="2752757" y="2299462"/>
                  <a:pt x="2759903" y="2308990"/>
                  <a:pt x="2763079" y="2310579"/>
                </a:cubicBezTo>
                <a:cubicBezTo>
                  <a:pt x="2766255" y="2312166"/>
                  <a:pt x="2794045" y="2320900"/>
                  <a:pt x="2798809" y="2322488"/>
                </a:cubicBezTo>
                <a:cubicBezTo>
                  <a:pt x="2803572" y="2324076"/>
                  <a:pt x="2830568" y="2332811"/>
                  <a:pt x="2834538" y="2334399"/>
                </a:cubicBezTo>
                <a:cubicBezTo>
                  <a:pt x="2838508" y="2335987"/>
                  <a:pt x="2855182" y="2344721"/>
                  <a:pt x="2858358" y="2346309"/>
                </a:cubicBezTo>
                <a:cubicBezTo>
                  <a:pt x="2861533" y="2347897"/>
                  <a:pt x="2879001" y="2357425"/>
                  <a:pt x="2882177" y="2358220"/>
                </a:cubicBezTo>
                <a:cubicBezTo>
                  <a:pt x="2885353" y="2359014"/>
                  <a:pt x="2902821" y="2357425"/>
                  <a:pt x="2905997" y="2358220"/>
                </a:cubicBezTo>
                <a:cubicBezTo>
                  <a:pt x="2909173" y="2359014"/>
                  <a:pt x="2926641" y="2368541"/>
                  <a:pt x="2929817" y="2370129"/>
                </a:cubicBezTo>
                <a:cubicBezTo>
                  <a:pt x="2932992" y="2371717"/>
                  <a:pt x="2950460" y="2380452"/>
                  <a:pt x="2953636" y="2382040"/>
                </a:cubicBezTo>
                <a:cubicBezTo>
                  <a:pt x="2956812" y="2383627"/>
                  <a:pt x="2975074" y="2392362"/>
                  <a:pt x="2977456" y="2393950"/>
                </a:cubicBezTo>
                <a:cubicBezTo>
                  <a:pt x="2979838" y="2395538"/>
                  <a:pt x="2986190" y="2405066"/>
                  <a:pt x="2989366" y="2405860"/>
                </a:cubicBezTo>
                <a:cubicBezTo>
                  <a:pt x="2992542" y="2406654"/>
                  <a:pt x="3021919" y="2405066"/>
                  <a:pt x="3025095" y="2405860"/>
                </a:cubicBezTo>
                <a:cubicBezTo>
                  <a:pt x="3028271" y="2406654"/>
                  <a:pt x="3034623" y="2416182"/>
                  <a:pt x="3037005" y="2417770"/>
                </a:cubicBezTo>
                <a:cubicBezTo>
                  <a:pt x="3039387" y="2419357"/>
                  <a:pt x="3058443" y="2428093"/>
                  <a:pt x="3060825" y="2429681"/>
                </a:cubicBezTo>
                <a:cubicBezTo>
                  <a:pt x="3063206" y="2431268"/>
                  <a:pt x="3069559" y="2440796"/>
                  <a:pt x="3072735" y="2441591"/>
                </a:cubicBezTo>
                <a:cubicBezTo>
                  <a:pt x="3075911" y="2442384"/>
                  <a:pt x="3105288" y="2440796"/>
                  <a:pt x="3108464" y="2441591"/>
                </a:cubicBezTo>
                <a:cubicBezTo>
                  <a:pt x="3111639" y="2442384"/>
                  <a:pt x="3118786" y="2452707"/>
                  <a:pt x="3120374" y="2453502"/>
                </a:cubicBezTo>
                <a:cubicBezTo>
                  <a:pt x="3121962" y="2454295"/>
                  <a:pt x="3130695" y="2452707"/>
                  <a:pt x="3132284" y="2453502"/>
                </a:cubicBezTo>
                <a:cubicBezTo>
                  <a:pt x="3133872" y="2454295"/>
                  <a:pt x="3141812" y="2463823"/>
                  <a:pt x="3144194" y="2465411"/>
                </a:cubicBezTo>
                <a:cubicBezTo>
                  <a:pt x="3146575" y="2466998"/>
                  <a:pt x="3164837" y="2475733"/>
                  <a:pt x="3168013" y="2477321"/>
                </a:cubicBezTo>
                <a:cubicBezTo>
                  <a:pt x="3171189" y="2478909"/>
                  <a:pt x="3188657" y="2488437"/>
                  <a:pt x="3191833" y="2489231"/>
                </a:cubicBezTo>
                <a:cubicBezTo>
                  <a:pt x="3195008" y="2490025"/>
                  <a:pt x="3213271" y="2487643"/>
                  <a:pt x="3215653" y="2489231"/>
                </a:cubicBezTo>
                <a:cubicBezTo>
                  <a:pt x="3218034" y="2490820"/>
                  <a:pt x="3225180" y="2511463"/>
                  <a:pt x="3227562" y="2513051"/>
                </a:cubicBezTo>
                <a:cubicBezTo>
                  <a:pt x="3229944" y="2514639"/>
                  <a:pt x="3249000" y="2512257"/>
                  <a:pt x="3251382" y="2513051"/>
                </a:cubicBezTo>
                <a:cubicBezTo>
                  <a:pt x="3253764" y="2513845"/>
                  <a:pt x="3261704" y="2523374"/>
                  <a:pt x="3263292" y="2524962"/>
                </a:cubicBezTo>
                <a:cubicBezTo>
                  <a:pt x="3264879" y="2526550"/>
                  <a:pt x="3273613" y="2535284"/>
                  <a:pt x="3275202" y="2536872"/>
                </a:cubicBezTo>
                <a:cubicBezTo>
                  <a:pt x="3276789" y="2538460"/>
                  <a:pt x="3285523" y="2547988"/>
                  <a:pt x="3287111" y="2548783"/>
                </a:cubicBezTo>
                <a:cubicBezTo>
                  <a:pt x="3288700" y="2549577"/>
                  <a:pt x="3296639" y="2547988"/>
                  <a:pt x="3299021" y="2548783"/>
                </a:cubicBezTo>
                <a:cubicBezTo>
                  <a:pt x="3301403" y="2549577"/>
                  <a:pt x="3320458" y="2558311"/>
                  <a:pt x="3322841" y="2560693"/>
                </a:cubicBezTo>
                <a:cubicBezTo>
                  <a:pt x="3325223" y="2563074"/>
                  <a:pt x="3333163" y="2582925"/>
                  <a:pt x="3334751" y="2584513"/>
                </a:cubicBezTo>
                <a:cubicBezTo>
                  <a:pt x="3336339" y="2586101"/>
                  <a:pt x="3345073" y="2583719"/>
                  <a:pt x="3346661" y="2584513"/>
                </a:cubicBezTo>
                <a:cubicBezTo>
                  <a:pt x="3348249" y="2585307"/>
                  <a:pt x="3356982" y="2595629"/>
                  <a:pt x="3358570" y="2596423"/>
                </a:cubicBezTo>
                <a:cubicBezTo>
                  <a:pt x="3360158" y="2597217"/>
                  <a:pt x="3368098" y="2594835"/>
                  <a:pt x="3370480" y="2596423"/>
                </a:cubicBezTo>
                <a:cubicBezTo>
                  <a:pt x="3372862" y="2598011"/>
                  <a:pt x="3391918" y="2617862"/>
                  <a:pt x="3394300" y="2620244"/>
                </a:cubicBezTo>
                <a:cubicBezTo>
                  <a:pt x="3396681" y="2622625"/>
                  <a:pt x="3403827" y="2630566"/>
                  <a:pt x="3406210" y="2632154"/>
                </a:cubicBezTo>
                <a:cubicBezTo>
                  <a:pt x="3408592" y="2633742"/>
                  <a:pt x="3428441" y="2642477"/>
                  <a:pt x="3430029" y="2644065"/>
                </a:cubicBezTo>
                <a:cubicBezTo>
                  <a:pt x="3431617" y="2645652"/>
                  <a:pt x="3429235" y="2654386"/>
                  <a:pt x="3430029" y="2655974"/>
                </a:cubicBezTo>
                <a:cubicBezTo>
                  <a:pt x="3430823" y="2657562"/>
                  <a:pt x="3440351" y="2666297"/>
                  <a:pt x="3441940" y="2667885"/>
                </a:cubicBezTo>
                <a:cubicBezTo>
                  <a:pt x="3443527" y="2669472"/>
                  <a:pt x="3452261" y="2678207"/>
                  <a:pt x="3453849" y="2679795"/>
                </a:cubicBezTo>
                <a:cubicBezTo>
                  <a:pt x="3455437" y="2681383"/>
                  <a:pt x="3464171" y="2690117"/>
                  <a:pt x="3465759" y="2691705"/>
                </a:cubicBezTo>
                <a:cubicBezTo>
                  <a:pt x="3467347" y="2693293"/>
                  <a:pt x="3476081" y="2702026"/>
                  <a:pt x="3477669" y="2703614"/>
                </a:cubicBezTo>
                <a:cubicBezTo>
                  <a:pt x="3479257" y="2705202"/>
                  <a:pt x="3487990" y="2713938"/>
                  <a:pt x="3489578" y="2715525"/>
                </a:cubicBezTo>
                <a:cubicBezTo>
                  <a:pt x="3491166" y="2717113"/>
                  <a:pt x="3499900" y="2725847"/>
                  <a:pt x="3501488" y="2727435"/>
                </a:cubicBezTo>
                <a:cubicBezTo>
                  <a:pt x="3503076" y="2729023"/>
                  <a:pt x="3511810" y="2736964"/>
                  <a:pt x="3513398" y="2739346"/>
                </a:cubicBezTo>
                <a:cubicBezTo>
                  <a:pt x="3514986" y="2741728"/>
                  <a:pt x="3522926" y="2759990"/>
                  <a:pt x="3525308" y="2763166"/>
                </a:cubicBezTo>
                <a:cubicBezTo>
                  <a:pt x="3527690" y="2766342"/>
                  <a:pt x="3545952" y="2783810"/>
                  <a:pt x="3549128" y="2786987"/>
                </a:cubicBezTo>
                <a:cubicBezTo>
                  <a:pt x="3552304" y="2790163"/>
                  <a:pt x="3571359" y="2808425"/>
                  <a:pt x="3572947" y="2810807"/>
                </a:cubicBezTo>
                <a:cubicBezTo>
                  <a:pt x="3574535" y="2813188"/>
                  <a:pt x="3572153" y="2820335"/>
                  <a:pt x="3572947" y="2822717"/>
                </a:cubicBezTo>
                <a:cubicBezTo>
                  <a:pt x="3573741" y="2825098"/>
                  <a:pt x="3583269" y="2844949"/>
                  <a:pt x="3584857" y="2846537"/>
                </a:cubicBezTo>
                <a:cubicBezTo>
                  <a:pt x="3586445" y="2848125"/>
                  <a:pt x="3595179" y="2844949"/>
                  <a:pt x="3596767" y="2846537"/>
                </a:cubicBezTo>
                <a:cubicBezTo>
                  <a:pt x="3598355" y="2848125"/>
                  <a:pt x="3607089" y="2868770"/>
                  <a:pt x="3608677" y="2870358"/>
                </a:cubicBezTo>
                <a:cubicBezTo>
                  <a:pt x="3610265" y="2871946"/>
                  <a:pt x="3618999" y="2868770"/>
                  <a:pt x="3620587" y="2870358"/>
                </a:cubicBezTo>
                <a:cubicBezTo>
                  <a:pt x="3622175" y="2871946"/>
                  <a:pt x="3630908" y="2891795"/>
                  <a:pt x="3632497" y="2894178"/>
                </a:cubicBezTo>
                <a:cubicBezTo>
                  <a:pt x="3634085" y="2896559"/>
                  <a:pt x="3642818" y="2904501"/>
                  <a:pt x="3644406" y="2906089"/>
                </a:cubicBezTo>
                <a:cubicBezTo>
                  <a:pt x="3645994" y="2907676"/>
                  <a:pt x="3655522" y="2916411"/>
                  <a:pt x="3656316" y="2917999"/>
                </a:cubicBezTo>
                <a:cubicBezTo>
                  <a:pt x="3657110" y="2919587"/>
                  <a:pt x="3655522" y="2927527"/>
                  <a:pt x="3656316" y="2929910"/>
                </a:cubicBezTo>
                <a:cubicBezTo>
                  <a:pt x="3657110" y="2932291"/>
                  <a:pt x="3666638" y="2951347"/>
                  <a:pt x="3668226" y="2953729"/>
                </a:cubicBezTo>
                <a:cubicBezTo>
                  <a:pt x="3669814" y="2956111"/>
                  <a:pt x="3678548" y="2963258"/>
                  <a:pt x="3680136" y="2965640"/>
                </a:cubicBezTo>
                <a:cubicBezTo>
                  <a:pt x="3681723" y="2968021"/>
                  <a:pt x="3690457" y="2985489"/>
                  <a:pt x="3692046" y="2989460"/>
                </a:cubicBezTo>
                <a:cubicBezTo>
                  <a:pt x="3693633" y="2993429"/>
                  <a:pt x="3702367" y="3020427"/>
                  <a:pt x="3703956" y="3025191"/>
                </a:cubicBezTo>
                <a:cubicBezTo>
                  <a:pt x="3705543" y="3029955"/>
                  <a:pt x="3714277" y="3056157"/>
                  <a:pt x="3715865" y="3060922"/>
                </a:cubicBezTo>
                <a:cubicBezTo>
                  <a:pt x="3717453" y="3065685"/>
                  <a:pt x="3725394" y="3091888"/>
                  <a:pt x="3727775" y="3096652"/>
                </a:cubicBezTo>
                <a:cubicBezTo>
                  <a:pt x="3730157" y="3101415"/>
                  <a:pt x="3749213" y="3128412"/>
                  <a:pt x="3751595" y="3132382"/>
                </a:cubicBezTo>
                <a:cubicBezTo>
                  <a:pt x="3753976" y="3136352"/>
                  <a:pt x="3761917" y="3152232"/>
                  <a:pt x="3763505" y="3156203"/>
                </a:cubicBezTo>
                <a:cubicBezTo>
                  <a:pt x="3765093" y="3160172"/>
                  <a:pt x="3773826" y="3187169"/>
                  <a:pt x="3775414" y="3191934"/>
                </a:cubicBezTo>
                <a:cubicBezTo>
                  <a:pt x="3777002" y="3196697"/>
                  <a:pt x="3784942" y="3222900"/>
                  <a:pt x="3787324" y="3227664"/>
                </a:cubicBezTo>
                <a:cubicBezTo>
                  <a:pt x="3789706" y="3232427"/>
                  <a:pt x="3809556" y="3257042"/>
                  <a:pt x="3811144" y="3263395"/>
                </a:cubicBezTo>
                <a:cubicBezTo>
                  <a:pt x="3812732" y="3269746"/>
                  <a:pt x="3810350" y="3316593"/>
                  <a:pt x="3811144" y="3322945"/>
                </a:cubicBezTo>
                <a:cubicBezTo>
                  <a:pt x="3811938" y="3329297"/>
                  <a:pt x="3821466" y="3353118"/>
                  <a:pt x="3823054" y="3358676"/>
                </a:cubicBezTo>
                <a:cubicBezTo>
                  <a:pt x="3824642" y="3364234"/>
                  <a:pt x="3832582" y="3399172"/>
                  <a:pt x="3834964" y="3406317"/>
                </a:cubicBezTo>
                <a:cubicBezTo>
                  <a:pt x="3837345" y="3413463"/>
                  <a:pt x="3856401" y="3458721"/>
                  <a:pt x="3858783" y="3465868"/>
                </a:cubicBezTo>
                <a:cubicBezTo>
                  <a:pt x="3861165" y="3473013"/>
                  <a:pt x="3869899" y="3505568"/>
                  <a:pt x="3870693" y="3513509"/>
                </a:cubicBezTo>
                <a:cubicBezTo>
                  <a:pt x="3871486" y="3521449"/>
                  <a:pt x="3869899" y="3576235"/>
                  <a:pt x="3870693" y="3584970"/>
                </a:cubicBezTo>
                <a:cubicBezTo>
                  <a:pt x="3871486" y="3593703"/>
                  <a:pt x="3880220" y="3635787"/>
                  <a:pt x="3882603" y="3644521"/>
                </a:cubicBezTo>
                <a:cubicBezTo>
                  <a:pt x="3884985" y="3653255"/>
                  <a:pt x="3904040" y="3705660"/>
                  <a:pt x="3906422" y="3715982"/>
                </a:cubicBezTo>
                <a:cubicBezTo>
                  <a:pt x="3908804" y="3726304"/>
                  <a:pt x="3916744" y="3791413"/>
                  <a:pt x="3918333" y="3799354"/>
                </a:cubicBezTo>
                <a:cubicBezTo>
                  <a:pt x="3919921" y="3807293"/>
                  <a:pt x="3929448" y="3829525"/>
                  <a:pt x="3930242" y="3835084"/>
                </a:cubicBezTo>
                <a:cubicBezTo>
                  <a:pt x="3931036" y="3840642"/>
                  <a:pt x="3929448" y="3877962"/>
                  <a:pt x="3930242" y="3882725"/>
                </a:cubicBezTo>
                <a:cubicBezTo>
                  <a:pt x="3931036" y="3887489"/>
                  <a:pt x="3941358" y="3899400"/>
                  <a:pt x="3942152" y="3906545"/>
                </a:cubicBezTo>
                <a:cubicBezTo>
                  <a:pt x="3942946" y="3913691"/>
                  <a:pt x="3940564" y="3979594"/>
                  <a:pt x="3942152" y="3989916"/>
                </a:cubicBezTo>
                <a:cubicBezTo>
                  <a:pt x="3943740" y="4000239"/>
                  <a:pt x="3964384" y="4021677"/>
                  <a:pt x="3965971" y="4061378"/>
                </a:cubicBezTo>
                <a:cubicBezTo>
                  <a:pt x="3967559" y="4101079"/>
                  <a:pt x="3967559" y="4548902"/>
                  <a:pt x="3965971" y="4585427"/>
                </a:cubicBezTo>
                <a:cubicBezTo>
                  <a:pt x="3964384" y="4621951"/>
                  <a:pt x="3944534" y="4604482"/>
                  <a:pt x="3942152" y="4609247"/>
                </a:cubicBezTo>
                <a:cubicBezTo>
                  <a:pt x="3939770" y="4614010"/>
                  <a:pt x="3931830" y="4651330"/>
                  <a:pt x="3930242" y="4656888"/>
                </a:cubicBezTo>
                <a:cubicBezTo>
                  <a:pt x="3928654" y="4662446"/>
                  <a:pt x="3919921" y="4689443"/>
                  <a:pt x="3918333" y="4692619"/>
                </a:cubicBezTo>
                <a:cubicBezTo>
                  <a:pt x="3916744" y="4695795"/>
                  <a:pt x="3908804" y="4702147"/>
                  <a:pt x="3906422" y="4704529"/>
                </a:cubicBezTo>
                <a:cubicBezTo>
                  <a:pt x="3904040" y="4706910"/>
                  <a:pt x="3884985" y="4725172"/>
                  <a:pt x="3882603" y="4728350"/>
                </a:cubicBezTo>
                <a:cubicBezTo>
                  <a:pt x="3880220" y="4731524"/>
                  <a:pt x="3873868" y="4747406"/>
                  <a:pt x="3870693" y="4752169"/>
                </a:cubicBezTo>
                <a:cubicBezTo>
                  <a:pt x="3867517" y="4756933"/>
                  <a:pt x="3838933" y="4795045"/>
                  <a:pt x="3834964" y="4799810"/>
                </a:cubicBezTo>
                <a:cubicBezTo>
                  <a:pt x="3830993" y="4804573"/>
                  <a:pt x="3815907" y="4818866"/>
                  <a:pt x="3811144" y="4823631"/>
                </a:cubicBezTo>
                <a:cubicBezTo>
                  <a:pt x="3806380" y="4828395"/>
                  <a:pt x="3769856" y="4864919"/>
                  <a:pt x="3763505" y="4871272"/>
                </a:cubicBezTo>
                <a:cubicBezTo>
                  <a:pt x="3757152" y="4877623"/>
                  <a:pt x="3722217" y="4913354"/>
                  <a:pt x="3715865" y="4918912"/>
                </a:cubicBezTo>
                <a:cubicBezTo>
                  <a:pt x="3709513" y="4924471"/>
                  <a:pt x="3674578" y="4949085"/>
                  <a:pt x="3668226" y="4954642"/>
                </a:cubicBezTo>
                <a:cubicBezTo>
                  <a:pt x="3661874" y="4960200"/>
                  <a:pt x="3627732" y="4995932"/>
                  <a:pt x="3620587" y="5002284"/>
                </a:cubicBezTo>
                <a:cubicBezTo>
                  <a:pt x="3613441" y="5008635"/>
                  <a:pt x="3566595" y="5045161"/>
                  <a:pt x="3561038" y="5049924"/>
                </a:cubicBezTo>
                <a:cubicBezTo>
                  <a:pt x="3555480" y="5054688"/>
                  <a:pt x="3541982" y="5069775"/>
                  <a:pt x="3537218" y="5073745"/>
                </a:cubicBezTo>
                <a:cubicBezTo>
                  <a:pt x="3532454" y="5077715"/>
                  <a:pt x="3494342" y="5106299"/>
                  <a:pt x="3489578" y="5109476"/>
                </a:cubicBezTo>
                <a:cubicBezTo>
                  <a:pt x="3484814" y="5112651"/>
                  <a:pt x="3468140" y="5119005"/>
                  <a:pt x="3465759" y="5121386"/>
                </a:cubicBezTo>
                <a:cubicBezTo>
                  <a:pt x="3463377" y="5123768"/>
                  <a:pt x="3457025" y="5142824"/>
                  <a:pt x="3453849" y="5145206"/>
                </a:cubicBezTo>
                <a:cubicBezTo>
                  <a:pt x="3450673" y="5147587"/>
                  <a:pt x="3421295" y="5155528"/>
                  <a:pt x="3418120" y="5157116"/>
                </a:cubicBezTo>
                <a:cubicBezTo>
                  <a:pt x="3414944" y="5158704"/>
                  <a:pt x="3410179" y="5167439"/>
                  <a:pt x="3406210" y="5169027"/>
                </a:cubicBezTo>
                <a:cubicBezTo>
                  <a:pt x="3402239" y="5170614"/>
                  <a:pt x="3362540" y="5180141"/>
                  <a:pt x="3358570" y="5180937"/>
                </a:cubicBezTo>
                <a:cubicBezTo>
                  <a:pt x="3354600" y="5181730"/>
                  <a:pt x="3348249" y="5180141"/>
                  <a:pt x="3346661" y="5180937"/>
                </a:cubicBezTo>
                <a:cubicBezTo>
                  <a:pt x="3345073" y="5181730"/>
                  <a:pt x="3337926" y="5191259"/>
                  <a:pt x="3334751" y="5192847"/>
                </a:cubicBezTo>
                <a:cubicBezTo>
                  <a:pt x="3331575" y="5194434"/>
                  <a:pt x="3303785" y="5203169"/>
                  <a:pt x="3299021" y="5204758"/>
                </a:cubicBezTo>
                <a:cubicBezTo>
                  <a:pt x="3294257" y="5206345"/>
                  <a:pt x="3267262" y="5215080"/>
                  <a:pt x="3263292" y="5216667"/>
                </a:cubicBezTo>
                <a:cubicBezTo>
                  <a:pt x="3259322" y="5218256"/>
                  <a:pt x="3244236" y="5226989"/>
                  <a:pt x="3239472" y="5228577"/>
                </a:cubicBezTo>
                <a:cubicBezTo>
                  <a:pt x="3234708" y="5230166"/>
                  <a:pt x="3197391" y="5238900"/>
                  <a:pt x="3191833" y="5240487"/>
                </a:cubicBezTo>
                <a:cubicBezTo>
                  <a:pt x="3186275" y="5242076"/>
                  <a:pt x="3162456" y="5251603"/>
                  <a:pt x="3156104" y="5252398"/>
                </a:cubicBezTo>
                <a:cubicBezTo>
                  <a:pt x="3149752" y="5253191"/>
                  <a:pt x="3104494" y="5251603"/>
                  <a:pt x="3096554" y="5252398"/>
                </a:cubicBezTo>
                <a:cubicBezTo>
                  <a:pt x="3088614" y="5253191"/>
                  <a:pt x="3045739" y="5262721"/>
                  <a:pt x="3037005" y="5264308"/>
                </a:cubicBezTo>
                <a:cubicBezTo>
                  <a:pt x="3028271" y="5265896"/>
                  <a:pt x="2975074" y="5275423"/>
                  <a:pt x="2965546" y="5276218"/>
                </a:cubicBezTo>
                <a:cubicBezTo>
                  <a:pt x="2956018" y="5277012"/>
                  <a:pt x="2903615" y="5274630"/>
                  <a:pt x="2894087" y="5276218"/>
                </a:cubicBezTo>
                <a:cubicBezTo>
                  <a:pt x="2884559" y="5277806"/>
                  <a:pt x="2830568" y="5297656"/>
                  <a:pt x="2822628" y="5300039"/>
                </a:cubicBezTo>
                <a:cubicBezTo>
                  <a:pt x="2814688" y="5302421"/>
                  <a:pt x="2782929" y="5310361"/>
                  <a:pt x="2774989" y="5311949"/>
                </a:cubicBezTo>
                <a:cubicBezTo>
                  <a:pt x="2767049" y="5313537"/>
                  <a:pt x="2710675" y="5322270"/>
                  <a:pt x="2703530" y="5323859"/>
                </a:cubicBezTo>
                <a:cubicBezTo>
                  <a:pt x="2696384" y="5325448"/>
                  <a:pt x="2673359" y="5334181"/>
                  <a:pt x="2667800" y="5335769"/>
                </a:cubicBezTo>
                <a:cubicBezTo>
                  <a:pt x="2662243" y="5337357"/>
                  <a:pt x="2626513" y="5346091"/>
                  <a:pt x="2620161" y="5347680"/>
                </a:cubicBezTo>
                <a:cubicBezTo>
                  <a:pt x="2613809" y="5349267"/>
                  <a:pt x="2584432" y="5358796"/>
                  <a:pt x="2572522" y="5359590"/>
                </a:cubicBezTo>
                <a:cubicBezTo>
                  <a:pt x="2560612" y="5360383"/>
                  <a:pt x="2455011" y="5358002"/>
                  <a:pt x="2441514" y="5359590"/>
                </a:cubicBezTo>
                <a:cubicBezTo>
                  <a:pt x="2428016" y="5361177"/>
                  <a:pt x="2428810" y="5381822"/>
                  <a:pt x="2370055" y="5383411"/>
                </a:cubicBezTo>
                <a:cubicBezTo>
                  <a:pt x="2311300" y="5384997"/>
                  <a:pt x="1619736" y="5384204"/>
                  <a:pt x="1560187" y="5383411"/>
                </a:cubicBezTo>
                <a:cubicBezTo>
                  <a:pt x="1500638" y="5382617"/>
                  <a:pt x="1486346" y="5373087"/>
                  <a:pt x="1476818" y="5371500"/>
                </a:cubicBezTo>
                <a:cubicBezTo>
                  <a:pt x="1467290" y="5369911"/>
                  <a:pt x="1426797" y="5361972"/>
                  <a:pt x="1417269" y="5359590"/>
                </a:cubicBezTo>
                <a:cubicBezTo>
                  <a:pt x="1407741" y="5357208"/>
                  <a:pt x="1345016" y="5338151"/>
                  <a:pt x="1333900" y="5335769"/>
                </a:cubicBezTo>
                <a:cubicBezTo>
                  <a:pt x="1322784" y="5333387"/>
                  <a:pt x="1260853" y="5325448"/>
                  <a:pt x="1250531" y="5323859"/>
                </a:cubicBezTo>
                <a:cubicBezTo>
                  <a:pt x="1240209" y="5322270"/>
                  <a:pt x="1186218" y="5312743"/>
                  <a:pt x="1179072" y="5311949"/>
                </a:cubicBezTo>
                <a:cubicBezTo>
                  <a:pt x="1171926" y="5311155"/>
                  <a:pt x="1149695" y="5313537"/>
                  <a:pt x="1143343" y="5311949"/>
                </a:cubicBezTo>
                <a:cubicBezTo>
                  <a:pt x="1136991" y="5310361"/>
                  <a:pt x="1091734" y="5290511"/>
                  <a:pt x="1083794" y="5288129"/>
                </a:cubicBezTo>
                <a:cubicBezTo>
                  <a:pt x="1075854" y="5285746"/>
                  <a:pt x="1030596" y="5277806"/>
                  <a:pt x="1024244" y="5276218"/>
                </a:cubicBezTo>
                <a:cubicBezTo>
                  <a:pt x="1017892" y="5274630"/>
                  <a:pt x="993279" y="5265896"/>
                  <a:pt x="988515" y="5264308"/>
                </a:cubicBezTo>
                <a:cubicBezTo>
                  <a:pt x="983751" y="5262721"/>
                  <a:pt x="957549" y="5253986"/>
                  <a:pt x="952786" y="5252398"/>
                </a:cubicBezTo>
                <a:cubicBezTo>
                  <a:pt x="948022" y="5250810"/>
                  <a:pt x="921820" y="5242076"/>
                  <a:pt x="917056" y="5240487"/>
                </a:cubicBezTo>
                <a:cubicBezTo>
                  <a:pt x="912292" y="5238900"/>
                  <a:pt x="885297" y="5230166"/>
                  <a:pt x="881327" y="5228577"/>
                </a:cubicBezTo>
                <a:cubicBezTo>
                  <a:pt x="877357" y="5226989"/>
                  <a:pt x="861477" y="5218256"/>
                  <a:pt x="857507" y="5216667"/>
                </a:cubicBezTo>
                <a:cubicBezTo>
                  <a:pt x="853537" y="5215080"/>
                  <a:pt x="826541" y="5206345"/>
                  <a:pt x="821777" y="5204758"/>
                </a:cubicBezTo>
                <a:cubicBezTo>
                  <a:pt x="817014" y="5203169"/>
                  <a:pt x="789224" y="5194434"/>
                  <a:pt x="786048" y="5192847"/>
                </a:cubicBezTo>
                <a:cubicBezTo>
                  <a:pt x="782872" y="5191259"/>
                  <a:pt x="777314" y="5182524"/>
                  <a:pt x="774138" y="5180937"/>
                </a:cubicBezTo>
                <a:cubicBezTo>
                  <a:pt x="770962" y="5179348"/>
                  <a:pt x="742379" y="5172203"/>
                  <a:pt x="738409" y="5169027"/>
                </a:cubicBezTo>
                <a:cubicBezTo>
                  <a:pt x="734439" y="5165851"/>
                  <a:pt x="718559" y="5136472"/>
                  <a:pt x="714589" y="5133296"/>
                </a:cubicBezTo>
                <a:cubicBezTo>
                  <a:pt x="710619" y="5130120"/>
                  <a:pt x="684418" y="5124563"/>
                  <a:pt x="678860" y="5121386"/>
                </a:cubicBezTo>
                <a:cubicBezTo>
                  <a:pt x="673302" y="5118210"/>
                  <a:pt x="635984" y="5089624"/>
                  <a:pt x="631220" y="5085655"/>
                </a:cubicBezTo>
                <a:cubicBezTo>
                  <a:pt x="626456" y="5081685"/>
                  <a:pt x="612165" y="5066599"/>
                  <a:pt x="607401" y="5061835"/>
                </a:cubicBezTo>
                <a:cubicBezTo>
                  <a:pt x="602637" y="5057070"/>
                  <a:pt x="564525" y="5018958"/>
                  <a:pt x="559761" y="5014194"/>
                </a:cubicBezTo>
                <a:cubicBezTo>
                  <a:pt x="554997" y="5009430"/>
                  <a:pt x="539118" y="4994343"/>
                  <a:pt x="535942" y="4990373"/>
                </a:cubicBezTo>
                <a:cubicBezTo>
                  <a:pt x="532766" y="4986403"/>
                  <a:pt x="515298" y="4957819"/>
                  <a:pt x="512122" y="4954642"/>
                </a:cubicBezTo>
                <a:cubicBezTo>
                  <a:pt x="508946" y="4951466"/>
                  <a:pt x="492272" y="4945909"/>
                  <a:pt x="488302" y="4942733"/>
                </a:cubicBezTo>
                <a:cubicBezTo>
                  <a:pt x="484332" y="4939556"/>
                  <a:pt x="456543" y="4911766"/>
                  <a:pt x="452573" y="4907003"/>
                </a:cubicBezTo>
                <a:cubicBezTo>
                  <a:pt x="448603" y="4902238"/>
                  <a:pt x="432723" y="4875241"/>
                  <a:pt x="428753" y="4871272"/>
                </a:cubicBezTo>
                <a:cubicBezTo>
                  <a:pt x="424783" y="4867302"/>
                  <a:pt x="396200" y="4850627"/>
                  <a:pt x="393024" y="4847451"/>
                </a:cubicBezTo>
                <a:cubicBezTo>
                  <a:pt x="389848" y="4844275"/>
                  <a:pt x="383496" y="4826806"/>
                  <a:pt x="381114" y="4823631"/>
                </a:cubicBezTo>
                <a:cubicBezTo>
                  <a:pt x="378732" y="4820454"/>
                  <a:pt x="358882" y="4802192"/>
                  <a:pt x="357294" y="4799810"/>
                </a:cubicBezTo>
                <a:cubicBezTo>
                  <a:pt x="355706" y="4797428"/>
                  <a:pt x="358882" y="4790282"/>
                  <a:pt x="357294" y="4787900"/>
                </a:cubicBezTo>
                <a:cubicBezTo>
                  <a:pt x="355706" y="4785519"/>
                  <a:pt x="335063" y="4766461"/>
                  <a:pt x="333475" y="4764079"/>
                </a:cubicBezTo>
                <a:cubicBezTo>
                  <a:pt x="331887" y="4761698"/>
                  <a:pt x="335063" y="4753758"/>
                  <a:pt x="333475" y="4752169"/>
                </a:cubicBezTo>
                <a:cubicBezTo>
                  <a:pt x="331887" y="4750581"/>
                  <a:pt x="312831" y="4742641"/>
                  <a:pt x="309655" y="4740259"/>
                </a:cubicBezTo>
                <a:cubicBezTo>
                  <a:pt x="306479" y="4737879"/>
                  <a:pt x="288217" y="4720409"/>
                  <a:pt x="285835" y="4716439"/>
                </a:cubicBezTo>
                <a:cubicBezTo>
                  <a:pt x="283453" y="4712468"/>
                  <a:pt x="276307" y="4684678"/>
                  <a:pt x="273925" y="4680708"/>
                </a:cubicBezTo>
                <a:cubicBezTo>
                  <a:pt x="271544" y="4676738"/>
                  <a:pt x="252488" y="4660064"/>
                  <a:pt x="250106" y="4656888"/>
                </a:cubicBezTo>
                <a:cubicBezTo>
                  <a:pt x="247724" y="4653712"/>
                  <a:pt x="238990" y="4636243"/>
                  <a:pt x="238196" y="4633068"/>
                </a:cubicBezTo>
                <a:cubicBezTo>
                  <a:pt x="237402" y="4629891"/>
                  <a:pt x="238990" y="4612423"/>
                  <a:pt x="238196" y="4609247"/>
                </a:cubicBezTo>
                <a:cubicBezTo>
                  <a:pt x="237402" y="4606070"/>
                  <a:pt x="228668" y="4587809"/>
                  <a:pt x="226286" y="4585427"/>
                </a:cubicBezTo>
                <a:cubicBezTo>
                  <a:pt x="223904" y="4583045"/>
                  <a:pt x="204055" y="4575898"/>
                  <a:pt x="202467" y="4573516"/>
                </a:cubicBezTo>
                <a:cubicBezTo>
                  <a:pt x="200879" y="4571134"/>
                  <a:pt x="203261" y="4552078"/>
                  <a:pt x="202467" y="4549696"/>
                </a:cubicBezTo>
                <a:cubicBezTo>
                  <a:pt x="201673" y="4547315"/>
                  <a:pt x="191351" y="4540961"/>
                  <a:pt x="190557" y="4537786"/>
                </a:cubicBezTo>
                <a:cubicBezTo>
                  <a:pt x="189763" y="4534609"/>
                  <a:pt x="192145" y="4506026"/>
                  <a:pt x="190557" y="4502055"/>
                </a:cubicBezTo>
                <a:cubicBezTo>
                  <a:pt x="188969" y="4498085"/>
                  <a:pt x="169119" y="4480616"/>
                  <a:pt x="166737" y="4478234"/>
                </a:cubicBezTo>
                <a:cubicBezTo>
                  <a:pt x="164355" y="4475853"/>
                  <a:pt x="156415" y="4471882"/>
                  <a:pt x="154827" y="4466325"/>
                </a:cubicBezTo>
                <a:cubicBezTo>
                  <a:pt x="153239" y="4460767"/>
                  <a:pt x="144505" y="4402009"/>
                  <a:pt x="142917" y="4394864"/>
                </a:cubicBezTo>
                <a:cubicBezTo>
                  <a:pt x="141329" y="4387718"/>
                  <a:pt x="132596" y="4362310"/>
                  <a:pt x="131008" y="4359133"/>
                </a:cubicBezTo>
                <a:cubicBezTo>
                  <a:pt x="129420" y="4355957"/>
                  <a:pt x="120686" y="4349605"/>
                  <a:pt x="119098" y="4347223"/>
                </a:cubicBezTo>
                <a:cubicBezTo>
                  <a:pt x="117510" y="4344840"/>
                  <a:pt x="107982" y="4327371"/>
                  <a:pt x="107188" y="4323402"/>
                </a:cubicBezTo>
                <a:cubicBezTo>
                  <a:pt x="106394" y="4319432"/>
                  <a:pt x="107982" y="4290849"/>
                  <a:pt x="107188" y="4287671"/>
                </a:cubicBezTo>
                <a:cubicBezTo>
                  <a:pt x="106394" y="4284495"/>
                  <a:pt x="96072" y="4277350"/>
                  <a:pt x="95278" y="4275761"/>
                </a:cubicBezTo>
                <a:cubicBezTo>
                  <a:pt x="94484" y="4274173"/>
                  <a:pt x="96072" y="4266233"/>
                  <a:pt x="95278" y="4263851"/>
                </a:cubicBezTo>
                <a:cubicBezTo>
                  <a:pt x="94484" y="4261471"/>
                  <a:pt x="84162" y="4242413"/>
                  <a:pt x="83368" y="4240031"/>
                </a:cubicBezTo>
                <a:cubicBezTo>
                  <a:pt x="82574" y="4237649"/>
                  <a:pt x="84162" y="4230502"/>
                  <a:pt x="83368" y="4228121"/>
                </a:cubicBezTo>
                <a:cubicBezTo>
                  <a:pt x="82574" y="4225739"/>
                  <a:pt x="72252" y="4209064"/>
                  <a:pt x="71458" y="4204300"/>
                </a:cubicBezTo>
                <a:cubicBezTo>
                  <a:pt x="70664" y="4199536"/>
                  <a:pt x="72252" y="4161424"/>
                  <a:pt x="71458" y="4156660"/>
                </a:cubicBezTo>
                <a:cubicBezTo>
                  <a:pt x="70664" y="4151896"/>
                  <a:pt x="61137" y="4135220"/>
                  <a:pt x="59549" y="4132839"/>
                </a:cubicBezTo>
                <a:cubicBezTo>
                  <a:pt x="57961" y="4130457"/>
                  <a:pt x="48433" y="4128869"/>
                  <a:pt x="47639" y="4120929"/>
                </a:cubicBezTo>
                <a:cubicBezTo>
                  <a:pt x="46845" y="4112989"/>
                  <a:pt x="48433" y="4021677"/>
                  <a:pt x="47639" y="4013737"/>
                </a:cubicBezTo>
                <a:cubicBezTo>
                  <a:pt x="46845" y="4005797"/>
                  <a:pt x="36523" y="4007384"/>
                  <a:pt x="35729" y="4001827"/>
                </a:cubicBezTo>
                <a:cubicBezTo>
                  <a:pt x="34935" y="3996268"/>
                  <a:pt x="36523" y="3935924"/>
                  <a:pt x="35729" y="3930366"/>
                </a:cubicBezTo>
                <a:cubicBezTo>
                  <a:pt x="34935" y="3924807"/>
                  <a:pt x="24613" y="3923219"/>
                  <a:pt x="23819" y="3918456"/>
                </a:cubicBezTo>
                <a:cubicBezTo>
                  <a:pt x="23025" y="3913692"/>
                  <a:pt x="24613" y="3863669"/>
                  <a:pt x="23819" y="3858905"/>
                </a:cubicBezTo>
                <a:cubicBezTo>
                  <a:pt x="23025" y="3854140"/>
                  <a:pt x="12703" y="3857316"/>
                  <a:pt x="11909" y="3846994"/>
                </a:cubicBezTo>
                <a:cubicBezTo>
                  <a:pt x="11115" y="3836671"/>
                  <a:pt x="12703" y="3714394"/>
                  <a:pt x="11909" y="3704072"/>
                </a:cubicBezTo>
                <a:cubicBezTo>
                  <a:pt x="11115" y="3693750"/>
                  <a:pt x="793" y="3693750"/>
                  <a:pt x="0" y="3692162"/>
                </a:cubicBezTo>
                <a:cubicBezTo>
                  <a:pt x="-793" y="3690574"/>
                  <a:pt x="0" y="3681046"/>
                  <a:pt x="23819" y="3692162"/>
                </a:cubicBezTo>
                <a:close/>
              </a:path>
            </a:pathLst>
          </a:custGeom>
        </p:spPr>
      </p:pic>
      <p:sp>
        <p:nvSpPr>
          <p:cNvPr id="16" name=""/>
          <p:cNvSpPr/>
          <p:nvPr/>
        </p:nvSpPr>
        <p:spPr>
          <a:xfrm>
            <a:off x="479297" y="1628775"/>
            <a:ext cx="2592324" cy="2157924"/>
          </a:xfrm>
          <a:prstGeom prst="wedgeRoundRectCallout">
            <a:avLst>
              <a:gd name="adj1" fmla="val -21856"/>
              <a:gd name="adj2" fmla="val 768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200">
                <a:solidFill>
                  <a:schemeClr val="tx2"/>
                </a:solidFill>
                <a:latin typeface="210 콤퓨타세탁 L"/>
                <a:ea typeface="210 콤퓨타세탁 L"/>
              </a:rPr>
              <a:t>따뜻하고 아름다운 곡선을 표현한 </a:t>
            </a:r>
            <a:endParaRPr lang="ko-KR" altLang="en-US" sz="2200">
              <a:solidFill>
                <a:schemeClr val="tx2"/>
              </a:solidFill>
              <a:latin typeface="210 콤퓨타세탁 L"/>
              <a:ea typeface="210 콤퓨타세탁 L"/>
            </a:endParaRPr>
          </a:p>
          <a:p>
            <a:pPr algn="ctr">
              <a:defRPr/>
            </a:pPr>
            <a:r>
              <a:rPr lang="ko-KR" altLang="en-US" sz="2200">
                <a:solidFill>
                  <a:schemeClr val="tx2"/>
                </a:solidFill>
                <a:latin typeface="210 콤퓨타세탁 L"/>
                <a:ea typeface="210 콤퓨타세탁 L"/>
              </a:rPr>
              <a:t>내 그림을 따라</a:t>
            </a:r>
            <a:endParaRPr lang="ko-KR" altLang="en-US" sz="2200">
              <a:solidFill>
                <a:schemeClr val="tx2"/>
              </a:solidFill>
              <a:latin typeface="210 콤퓨타세탁 L"/>
              <a:ea typeface="210 콤퓨타세탁 L"/>
            </a:endParaRPr>
          </a:p>
          <a:p>
            <a:pPr algn="ctr">
              <a:defRPr/>
            </a:pPr>
            <a:r>
              <a:rPr lang="ko-KR" altLang="en-US" sz="2200">
                <a:solidFill>
                  <a:schemeClr val="tx2"/>
                </a:solidFill>
                <a:latin typeface="210 콤퓨타세탁 L"/>
                <a:ea typeface="210 콤퓨타세탁 L"/>
              </a:rPr>
              <a:t>달력을 색칠해 볼까</a:t>
            </a:r>
            <a:r>
              <a:rPr lang="en-US" altLang="ko-KR" sz="2200">
                <a:solidFill>
                  <a:schemeClr val="tx2"/>
                </a:solidFill>
                <a:latin typeface="210 콤퓨타세탁 L"/>
                <a:ea typeface="210 콤퓨타세탁 L"/>
              </a:rPr>
              <a:t>?</a:t>
            </a:r>
            <a:endParaRPr lang="en-US" altLang="ko-KR" sz="2200">
              <a:solidFill>
                <a:schemeClr val="tx2"/>
              </a:solidFill>
              <a:latin typeface="210 콤퓨타세탁 L"/>
              <a:ea typeface="210 콤퓨타세탁 L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32883" y="1462468"/>
            <a:ext cx="6687720" cy="4725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184</ep:Words>
  <ep:PresentationFormat>화면 슬라이드 쇼(4:3)</ep:PresentationFormat>
  <ep:Paragraphs>42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체코의 별, 알폰스 무하</vt:lpstr>
      <vt:lpstr>알폰스 무하는 누구?</vt:lpstr>
      <vt:lpstr>알폰스 무하는 누구?</vt:lpstr>
      <vt:lpstr>알폰스 무하는 누구?</vt:lpstr>
      <vt:lpstr>알폰스 무하는 누구?</vt:lpstr>
      <vt:lpstr>알폰스 무하는 누구?</vt:lpstr>
      <vt:lpstr>알폰스 무하는 누구?</vt:lpstr>
      <vt:lpstr>알폰스 무하 감성 달력 엽서 만들기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2019-12-06T07:16:00.757</dcterms:created>
  <dc:creator>6-1</dc:creator>
  <cp:lastModifiedBy>6-1</cp:lastModifiedBy>
  <dcterms:modified xsi:type="dcterms:W3CDTF">2019-12-12T04:51:08.913</dcterms:modified>
  <cp:revision>11</cp:revision>
  <dc:title>체코의 별, 알폰스 무하</dc:title>
  <cp:version>0906.0100.01</cp:version>
</cp:coreProperties>
</file>