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5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3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392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79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8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28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54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68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98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82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77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71AF-0A29-4180-AEF2-A5127093639C}" type="datetimeFigureOut">
              <a:rPr lang="ko-KR" altLang="en-US" smtClean="0"/>
              <a:t>2018-12-20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4061D-6557-4822-A632-4C70062753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86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F8D97D-D8F2-473C-A4AE-D9C790B5B8ED}"/>
              </a:ext>
            </a:extLst>
          </p:cNvPr>
          <p:cNvSpPr txBox="1"/>
          <p:nvPr/>
        </p:nvSpPr>
        <p:spPr>
          <a:xfrm>
            <a:off x="766618" y="495654"/>
            <a:ext cx="4583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풍경화 구도 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틀</a:t>
            </a:r>
            <a:r>
              <a:rPr lang="en-US" altLang="ko-KR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(2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인용</a:t>
            </a:r>
            <a:r>
              <a:rPr lang="en-US" altLang="ko-KR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4*6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인치 엽서용</a:t>
            </a:r>
            <a:endParaRPr lang="ko-KR" altLang="en-US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FE9616E2-C39A-425C-961C-A8FCC6C20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297922"/>
              </p:ext>
            </p:extLst>
          </p:nvPr>
        </p:nvGraphicFramePr>
        <p:xfrm>
          <a:off x="668322" y="1331563"/>
          <a:ext cx="5524592" cy="376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74">
                  <a:extLst>
                    <a:ext uri="{9D8B030D-6E8A-4147-A177-3AD203B41FA5}">
                      <a16:colId xmlns:a16="http://schemas.microsoft.com/office/drawing/2014/main" xmlns="" val="456765317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329926548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4141353471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080288433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279692845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495170498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069277486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684768182"/>
                    </a:ext>
                  </a:extLst>
                </a:gridCol>
              </a:tblGrid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863664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730856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6467799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2955139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6299338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1625763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xmlns="" id="{FE9616E2-C39A-425C-961C-A8FCC6C20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44950"/>
              </p:ext>
            </p:extLst>
          </p:nvPr>
        </p:nvGraphicFramePr>
        <p:xfrm>
          <a:off x="668322" y="5376341"/>
          <a:ext cx="5524592" cy="376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574">
                  <a:extLst>
                    <a:ext uri="{9D8B030D-6E8A-4147-A177-3AD203B41FA5}">
                      <a16:colId xmlns:a16="http://schemas.microsoft.com/office/drawing/2014/main" xmlns="" val="456765317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329926548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4141353471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080288433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279692845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495170498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3069277486"/>
                    </a:ext>
                  </a:extLst>
                </a:gridCol>
                <a:gridCol w="690574">
                  <a:extLst>
                    <a:ext uri="{9D8B030D-6E8A-4147-A177-3AD203B41FA5}">
                      <a16:colId xmlns:a16="http://schemas.microsoft.com/office/drawing/2014/main" xmlns="" val="684768182"/>
                    </a:ext>
                  </a:extLst>
                </a:gridCol>
              </a:tblGrid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863664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730856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6467799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2955139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6299338"/>
                  </a:ext>
                </a:extLst>
              </a:tr>
              <a:tr h="627003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162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023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0F8D97D-D8F2-473C-A4AE-D9C790B5B8ED}"/>
              </a:ext>
            </a:extLst>
          </p:cNvPr>
          <p:cNvSpPr txBox="1"/>
          <p:nvPr/>
        </p:nvSpPr>
        <p:spPr>
          <a:xfrm>
            <a:off x="766618" y="495654"/>
            <a:ext cx="4583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풍경화 구도 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틀</a:t>
            </a:r>
            <a:r>
              <a:rPr lang="en-US" altLang="ko-KR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(2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인용</a:t>
            </a:r>
            <a:r>
              <a:rPr lang="en-US" altLang="ko-KR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) 16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절 도화지 </a:t>
            </a:r>
            <a:r>
              <a:rPr lang="en-US" altLang="ko-KR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4</a:t>
            </a:r>
            <a:r>
              <a:rPr lang="ko-KR" altLang="en-US" sz="20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등분 용</a:t>
            </a:r>
            <a:endParaRPr lang="ko-KR" altLang="en-US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xmlns="" id="{FE9616E2-C39A-425C-961C-A8FCC6C20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940883"/>
              </p:ext>
            </p:extLst>
          </p:nvPr>
        </p:nvGraphicFramePr>
        <p:xfrm>
          <a:off x="1003042" y="1416977"/>
          <a:ext cx="4855152" cy="343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94">
                  <a:extLst>
                    <a:ext uri="{9D8B030D-6E8A-4147-A177-3AD203B41FA5}">
                      <a16:colId xmlns:a16="http://schemas.microsoft.com/office/drawing/2014/main" xmlns="" val="456765317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329926548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4141353471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080288433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279692845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495170498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069277486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684768182"/>
                    </a:ext>
                  </a:extLst>
                </a:gridCol>
              </a:tblGrid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863664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730856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6467799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2955139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6299338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1625763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xmlns="" id="{FE9616E2-C39A-425C-961C-A8FCC6C20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6243"/>
              </p:ext>
            </p:extLst>
          </p:nvPr>
        </p:nvGraphicFramePr>
        <p:xfrm>
          <a:off x="1003042" y="5511182"/>
          <a:ext cx="4855152" cy="3438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94">
                  <a:extLst>
                    <a:ext uri="{9D8B030D-6E8A-4147-A177-3AD203B41FA5}">
                      <a16:colId xmlns:a16="http://schemas.microsoft.com/office/drawing/2014/main" xmlns="" val="456765317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329926548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4141353471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080288433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279692845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495170498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3069277486"/>
                    </a:ext>
                  </a:extLst>
                </a:gridCol>
                <a:gridCol w="606894">
                  <a:extLst>
                    <a:ext uri="{9D8B030D-6E8A-4147-A177-3AD203B41FA5}">
                      <a16:colId xmlns:a16="http://schemas.microsoft.com/office/drawing/2014/main" xmlns="" val="684768182"/>
                    </a:ext>
                  </a:extLst>
                </a:gridCol>
              </a:tblGrid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863664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2730856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6467799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2955139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6299338"/>
                  </a:ext>
                </a:extLst>
              </a:tr>
              <a:tr h="573025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1625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38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23</Words>
  <Application>Microsoft Office PowerPoint</Application>
  <PresentationFormat>A4 용지(210x297mm)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맑은 고딕</vt:lpstr>
      <vt:lpstr>배달의민족 주아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prism0131</dc:creator>
  <cp:lastModifiedBy>user</cp:lastModifiedBy>
  <cp:revision>7</cp:revision>
  <cp:lastPrinted>2018-12-20T00:53:17Z</cp:lastPrinted>
  <dcterms:created xsi:type="dcterms:W3CDTF">2018-11-27T11:06:13Z</dcterms:created>
  <dcterms:modified xsi:type="dcterms:W3CDTF">2018-12-20T00:55:53Z</dcterms:modified>
</cp:coreProperties>
</file>