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68" r:id="rId3"/>
    <p:sldId id="282" r:id="rId4"/>
    <p:sldId id="284" r:id="rId5"/>
    <p:sldId id="270" r:id="rId6"/>
    <p:sldId id="285" r:id="rId7"/>
    <p:sldId id="286" r:id="rId8"/>
    <p:sldId id="287" r:id="rId9"/>
    <p:sldId id="271" r:id="rId10"/>
    <p:sldId id="288" r:id="rId11"/>
    <p:sldId id="289" r:id="rId12"/>
    <p:sldId id="290" r:id="rId13"/>
  </p:sldIdLst>
  <p:sldSz cx="12192000" cy="6858000"/>
  <p:notesSz cx="6858000" cy="9144000"/>
  <p:embeddedFontLst>
    <p:embeddedFont>
      <p:font typeface="Tmon몬소리 Black" panose="02000A03000000000000" pitchFamily="2" charset="-127"/>
      <p:bold r:id="rId14"/>
    </p:embeddedFont>
    <p:embeddedFont>
      <p:font typeface="나눔바른펜" panose="020B0503000000000000" pitchFamily="50" charset="-127"/>
      <p:regular r:id="rId15"/>
      <p:bold r:id="rId16"/>
    </p:embeddedFont>
    <p:embeddedFont>
      <p:font typeface="나눔손글씨 느릿느릿체" panose="02000503000000000000" pitchFamily="2" charset="-127"/>
      <p:regular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3F0"/>
    <a:srgbClr val="FFB1AF"/>
    <a:srgbClr val="F9F9F9"/>
    <a:srgbClr val="F2F2F2"/>
    <a:srgbClr val="A8DC54"/>
    <a:srgbClr val="FEFA74"/>
    <a:srgbClr val="E7F7FF"/>
    <a:srgbClr val="DBF3FF"/>
    <a:srgbClr val="FFFFFF"/>
    <a:srgbClr val="FF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A60E32-31D3-4EFE-86E8-AC509E864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E9C283D-99A4-4F18-A3C9-A150EB6F4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CCD061-2EFE-4987-A51D-8470105E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FC5BE3-98C9-4CF8-9756-D15367C1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4740A3-9389-483B-916F-9461DA922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516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3C98F4-C3B0-4754-AC18-A87B53E3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B72AA17-F7A1-43EE-B17D-B4C43B79F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8343F1-492C-4218-A741-7ED3F1D6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1167E7-CD90-4113-B636-FAF10CA1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0E1A76-1725-42FB-8B30-7EF6400C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609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7EF2146-44D8-4931-B293-4C31F8F48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9600E22-FF47-4173-B067-8F98B2C3F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096E24-4AC3-4FBA-B234-99B37580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377B98-55A6-4393-87F8-363ABB01E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FE3F55-9325-4985-B569-2D836768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80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EBCD7B-D0A9-414E-BB68-9632558B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1097EE-7648-426F-AB27-F3890EA51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C6DA3E-9192-43F8-B9CF-51E5EDFA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DE577B-C797-4EC5-B1CC-9599DEAD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B02A7E-D18A-41E6-BD11-5A4B31B2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66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D20BAA-133C-4C69-B77A-625630C9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A456449-37EC-4357-9F5B-AEB0E0C14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FD0190-BD8C-4D63-B517-71A24211B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E1D412-95BC-40E6-BD91-D137751A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FEF082-C9F1-4793-ABB6-B8357F5F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75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62F558-B32F-428C-BF4E-AF865633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54B104-AD2B-4E80-8733-1373A248B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89DE28-0BDC-4CD8-B35D-EF30018FE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78B9C4-40F3-4251-850B-23CA4615C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64E578-E3E5-4BE3-A77D-7A228CD1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6DC0068-0488-44C9-B5DB-4F0D1436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9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E5A17B-E6A1-48C9-8244-23F55D5F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3AAD729-48EA-44E3-90A3-30F7DAE4F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28D7090-04ED-4974-BC34-4689C4CAC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53F4A1A-952F-4E5C-AFF6-B1C2CA158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3FE94DA-68F4-447C-9676-607035504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0A0EE4B-B369-463A-B05E-C06CD19E4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90BE7E9-99CE-468A-82CA-394B1A46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762C229-9CBE-41D3-BC66-5634899E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98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BE3C8D-5031-458D-B292-7EE5FE6B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E41281F-02B6-425C-AF10-C38CDF8E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A86DA3C-2C6B-4767-BEDA-8ADAFD45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4518F68-6738-4A3A-87B6-3B622AF4E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7268D02-63C0-4510-B955-573ACB5F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B32D4F7-2ED0-46B9-B6A3-950354E8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A5930BD-64A9-4776-B21C-880C7380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537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8DA397-E411-40D4-A13E-B81E323F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242E01-7A02-4D1A-97B2-C5B5A93F5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CFD3A3B-2F7D-4CF7-B320-074E0A44B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01744CC-EE5D-4E20-B455-B4746BAA9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773B254-3ECE-4BFA-B55C-E24ADB1A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F13D4F2-D5BE-4DC8-A7F8-2199819F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4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61008B-2E3D-435C-AB82-594670FBB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33071DC-9A8C-4434-9F2C-211893A98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6EA0E20-C9EB-4FB8-BE4E-DD5839DEC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605AE7D-1CEA-4335-9E7E-D3312CADE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C1CE64-15F5-41CF-8153-BD811665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6C8818E-5AAA-45B3-94DF-4ECF6BA7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54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88A4133-8856-4EC9-AF86-771F39F9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4A644B-9A14-40BE-A4F2-29DCEEBEF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9E8666-AADF-4317-9CDA-BF10E6022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3CBD4-C9A4-4BE7-A7F2-3BC54176CEA5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7FFFB3-D06D-4A2F-8D9F-1B9F2C85C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F54683-0539-4C8A-9B9C-8F1C2DC23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69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1.png"/><Relationship Id="rId5" Type="http://schemas.openxmlformats.org/officeDocument/2006/relationships/image" Target="../media/image5.png"/><Relationship Id="rId10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0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5" Type="http://schemas.openxmlformats.org/officeDocument/2006/relationships/image" Target="../media/image30.png"/><Relationship Id="rId10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23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표지판이(가) 표시된 사진&#10;&#10;자동 생성된 설명">
            <a:extLst>
              <a:ext uri="{FF2B5EF4-FFF2-40B4-BE49-F238E27FC236}">
                <a16:creationId xmlns:a16="http://schemas.microsoft.com/office/drawing/2014/main" id="{44FF7BF3-F0AB-47E1-9435-A0E6113C1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BF7177D-CE47-4FAD-BCBB-E4FD59EE435F}"/>
              </a:ext>
            </a:extLst>
          </p:cNvPr>
          <p:cNvSpPr/>
          <p:nvPr/>
        </p:nvSpPr>
        <p:spPr>
          <a:xfrm>
            <a:off x="397565" y="5595642"/>
            <a:ext cx="11396869" cy="909250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396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누가 숨었게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9D1E876-9BE8-40A9-98F7-28E578A5D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&#10;&#10;자동 생성된 설명">
            <a:extLst>
              <a:ext uri="{FF2B5EF4-FFF2-40B4-BE49-F238E27FC236}">
                <a16:creationId xmlns:a16="http://schemas.microsoft.com/office/drawing/2014/main" id="{742864BF-2CA3-43F6-959E-5AE78E294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529B4A1F-021D-4BA4-BDF6-BEA7D6A76E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16" name="그림 15" descr="나무, 조류, 옅은이(가) 표시된 사진&#10;&#10;자동 생성된 설명">
            <a:extLst>
              <a:ext uri="{FF2B5EF4-FFF2-40B4-BE49-F238E27FC236}">
                <a16:creationId xmlns:a16="http://schemas.microsoft.com/office/drawing/2014/main" id="{6E8404A1-8BA5-4C4A-AFD9-112E6819DA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7" y="367032"/>
            <a:ext cx="714751" cy="7147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69AE03B-2E80-4DC8-B90F-7B2B9E180F49}"/>
              </a:ext>
            </a:extLst>
          </p:cNvPr>
          <p:cNvSpPr txBox="1"/>
          <p:nvPr/>
        </p:nvSpPr>
        <p:spPr>
          <a:xfrm>
            <a:off x="1982543" y="5785202"/>
            <a:ext cx="8226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/>
              <a:t>2. </a:t>
            </a:r>
            <a:r>
              <a:rPr lang="ko-KR" altLang="en-US" sz="3200" dirty="0"/>
              <a:t>각 팀당 한 명씩 담요를 들고 있을 친구를 지원 받아요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  <p:pic>
        <p:nvPicPr>
          <p:cNvPr id="5" name="그림 4" descr="셔츠, 옅은이(가) 표시된 사진&#10;&#10;자동 생성된 설명">
            <a:extLst>
              <a:ext uri="{FF2B5EF4-FFF2-40B4-BE49-F238E27FC236}">
                <a16:creationId xmlns:a16="http://schemas.microsoft.com/office/drawing/2014/main" id="{5C661474-6E49-4D26-9F46-16F637A42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80" y="444864"/>
            <a:ext cx="5718658" cy="5718658"/>
          </a:xfrm>
          <a:prstGeom prst="rect">
            <a:avLst/>
          </a:prstGeom>
        </p:spPr>
      </p:pic>
      <p:pic>
        <p:nvPicPr>
          <p:cNvPr id="11" name="그림 10" descr="실루엣, 셔츠이(가) 표시된 사진&#10;&#10;자동 생성된 설명">
            <a:extLst>
              <a:ext uri="{FF2B5EF4-FFF2-40B4-BE49-F238E27FC236}">
                <a16:creationId xmlns:a16="http://schemas.microsoft.com/office/drawing/2014/main" id="{43712087-728C-4777-ABBF-F64715A86A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48" y="437168"/>
            <a:ext cx="5718658" cy="571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7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DE5DB0CD-DE15-45AB-A1BE-FDA10192ABC6}"/>
              </a:ext>
            </a:extLst>
          </p:cNvPr>
          <p:cNvSpPr/>
          <p:nvPr/>
        </p:nvSpPr>
        <p:spPr>
          <a:xfrm>
            <a:off x="397565" y="4962571"/>
            <a:ext cx="11396869" cy="1556835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396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누가 숨었게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9D1E876-9BE8-40A9-98F7-28E578A5D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&#10;&#10;자동 생성된 설명">
            <a:extLst>
              <a:ext uri="{FF2B5EF4-FFF2-40B4-BE49-F238E27FC236}">
                <a16:creationId xmlns:a16="http://schemas.microsoft.com/office/drawing/2014/main" id="{742864BF-2CA3-43F6-959E-5AE78E294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529B4A1F-021D-4BA4-BDF6-BEA7D6A76E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16" name="그림 15" descr="나무, 조류, 옅은이(가) 표시된 사진&#10;&#10;자동 생성된 설명">
            <a:extLst>
              <a:ext uri="{FF2B5EF4-FFF2-40B4-BE49-F238E27FC236}">
                <a16:creationId xmlns:a16="http://schemas.microsoft.com/office/drawing/2014/main" id="{6E8404A1-8BA5-4C4A-AFD9-112E6819DA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7" y="367032"/>
            <a:ext cx="714751" cy="7147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EF9D5A4-D11E-421C-BC87-FBEC19D07E3A}"/>
              </a:ext>
            </a:extLst>
          </p:cNvPr>
          <p:cNvSpPr txBox="1"/>
          <p:nvPr/>
        </p:nvSpPr>
        <p:spPr>
          <a:xfrm>
            <a:off x="1887973" y="5075902"/>
            <a:ext cx="8416085" cy="1330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3200" dirty="0"/>
              <a:t>3. </a:t>
            </a:r>
            <a:r>
              <a:rPr lang="ko-KR" altLang="en-US" sz="3200" dirty="0"/>
              <a:t>두 팀이 담요 뒤에 숨어서 어떤 친구를 내보낼지 정하고</a:t>
            </a:r>
            <a:r>
              <a:rPr lang="en-US" altLang="ko-KR" sz="3200" dirty="0"/>
              <a:t>,</a:t>
            </a:r>
          </a:p>
          <a:p>
            <a:pPr algn="ctr">
              <a:lnSpc>
                <a:spcPct val="130000"/>
              </a:lnSpc>
            </a:pPr>
            <a:r>
              <a:rPr lang="ko-KR" altLang="en-US" sz="3200" dirty="0"/>
              <a:t>두 팀에서 한 명씩 담요 바로 뒤로 보내요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F20B349-9F5B-479E-94FB-385FB90A1B2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0" t="19541" r="40624" b="12991"/>
          <a:stretch/>
        </p:blipFill>
        <p:spPr>
          <a:xfrm>
            <a:off x="3772771" y="2060804"/>
            <a:ext cx="723786" cy="212444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D7922C14-BEFD-4931-9E92-76520178623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4" t="20088" r="34157" b="11887"/>
          <a:stretch/>
        </p:blipFill>
        <p:spPr>
          <a:xfrm>
            <a:off x="7687075" y="2048441"/>
            <a:ext cx="777610" cy="2124449"/>
          </a:xfrm>
          <a:prstGeom prst="rect">
            <a:avLst/>
          </a:prstGeom>
        </p:spPr>
      </p:pic>
      <p:pic>
        <p:nvPicPr>
          <p:cNvPr id="23" name="그림 22" descr="실루엣, 셔츠이(가) 표시된 사진&#10;&#10;자동 생성된 설명">
            <a:extLst>
              <a:ext uri="{FF2B5EF4-FFF2-40B4-BE49-F238E27FC236}">
                <a16:creationId xmlns:a16="http://schemas.microsoft.com/office/drawing/2014/main" id="{C53F7386-3578-430E-9C0E-177CDD2CAB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4664" y="501053"/>
            <a:ext cx="3684200" cy="3684200"/>
          </a:xfrm>
          <a:prstGeom prst="rect">
            <a:avLst/>
          </a:prstGeom>
        </p:spPr>
      </p:pic>
      <p:pic>
        <p:nvPicPr>
          <p:cNvPr id="22" name="그림 21" descr="셔츠, 옅은이(가) 표시된 사진&#10;&#10;자동 생성된 설명">
            <a:extLst>
              <a:ext uri="{FF2B5EF4-FFF2-40B4-BE49-F238E27FC236}">
                <a16:creationId xmlns:a16="http://schemas.microsoft.com/office/drawing/2014/main" id="{5781F477-71B8-4932-AEF2-51455C9817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0605" y="1494248"/>
            <a:ext cx="3684200" cy="36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2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DE5DB0CD-DE15-45AB-A1BE-FDA10192ABC6}"/>
              </a:ext>
            </a:extLst>
          </p:cNvPr>
          <p:cNvSpPr/>
          <p:nvPr/>
        </p:nvSpPr>
        <p:spPr>
          <a:xfrm>
            <a:off x="397565" y="4962571"/>
            <a:ext cx="11396869" cy="1556835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396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누가 숨었게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9D1E876-9BE8-40A9-98F7-28E578A5D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&#10;&#10;자동 생성된 설명">
            <a:extLst>
              <a:ext uri="{FF2B5EF4-FFF2-40B4-BE49-F238E27FC236}">
                <a16:creationId xmlns:a16="http://schemas.microsoft.com/office/drawing/2014/main" id="{742864BF-2CA3-43F6-959E-5AE78E294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529B4A1F-021D-4BA4-BDF6-BEA7D6A76E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16" name="그림 15" descr="나무, 조류, 옅은이(가) 표시된 사진&#10;&#10;자동 생성된 설명">
            <a:extLst>
              <a:ext uri="{FF2B5EF4-FFF2-40B4-BE49-F238E27FC236}">
                <a16:creationId xmlns:a16="http://schemas.microsoft.com/office/drawing/2014/main" id="{6E8404A1-8BA5-4C4A-AFD9-112E6819DA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7" y="367032"/>
            <a:ext cx="714751" cy="7147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EF9D5A4-D11E-421C-BC87-FBEC19D07E3A}"/>
              </a:ext>
            </a:extLst>
          </p:cNvPr>
          <p:cNvSpPr txBox="1"/>
          <p:nvPr/>
        </p:nvSpPr>
        <p:spPr>
          <a:xfrm>
            <a:off x="1302082" y="5075902"/>
            <a:ext cx="9587882" cy="1330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3200" dirty="0"/>
              <a:t>4. </a:t>
            </a:r>
            <a:r>
              <a:rPr lang="ko-KR" altLang="en-US" sz="3200" dirty="0"/>
              <a:t>교사가 </a:t>
            </a:r>
            <a:r>
              <a:rPr lang="en-US" altLang="ko-KR" sz="3200" dirty="0"/>
              <a:t>3, 2, 1</a:t>
            </a:r>
            <a:r>
              <a:rPr lang="ko-KR" altLang="en-US" sz="3200" dirty="0"/>
              <a:t>을 외치고 담요를 내려 친구를 공개했을 때</a:t>
            </a:r>
            <a:r>
              <a:rPr lang="en-US" altLang="ko-KR" sz="3200" dirty="0"/>
              <a:t>,</a:t>
            </a:r>
          </a:p>
          <a:p>
            <a:pPr algn="ctr">
              <a:lnSpc>
                <a:spcPct val="130000"/>
              </a:lnSpc>
            </a:pPr>
            <a:r>
              <a:rPr lang="ko-KR" altLang="en-US" sz="3200" dirty="0"/>
              <a:t>상대편에서 나온 친구 이름을</a:t>
            </a:r>
            <a:r>
              <a:rPr lang="en-US" altLang="ko-KR" sz="3200" dirty="0"/>
              <a:t> </a:t>
            </a:r>
            <a:r>
              <a:rPr lang="ko-KR" altLang="en-US" sz="3200" dirty="0"/>
              <a:t>더 빨리 말하는 팀이 </a:t>
            </a:r>
            <a:r>
              <a:rPr lang="en-US" altLang="ko-KR" sz="3200" dirty="0"/>
              <a:t>1</a:t>
            </a:r>
            <a:r>
              <a:rPr lang="ko-KR" altLang="en-US" sz="3200" dirty="0"/>
              <a:t>점을 획득해요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1F460AA2-0F9F-4068-A4C1-62E98F30439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0" t="19541" r="40624" b="12991"/>
          <a:stretch/>
        </p:blipFill>
        <p:spPr>
          <a:xfrm>
            <a:off x="3772771" y="2060804"/>
            <a:ext cx="723786" cy="212444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FECC6F81-A2FC-4263-A2D1-4421B788AFD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4" t="20088" r="34157" b="11887"/>
          <a:stretch/>
        </p:blipFill>
        <p:spPr>
          <a:xfrm>
            <a:off x="7687075" y="2048441"/>
            <a:ext cx="777610" cy="2124449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D13DC18A-51DE-4C87-906A-96E3A0E0B85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0" t="20895" r="43463" b="13175"/>
          <a:stretch/>
        </p:blipFill>
        <p:spPr>
          <a:xfrm>
            <a:off x="1317411" y="2525867"/>
            <a:ext cx="757680" cy="2117856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5F83E151-73FD-46FE-AC6C-B69CEEA40A2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0" t="17788" r="36325" b="12277"/>
          <a:stretch/>
        </p:blipFill>
        <p:spPr>
          <a:xfrm>
            <a:off x="10441870" y="2397219"/>
            <a:ext cx="717464" cy="2246504"/>
          </a:xfrm>
          <a:prstGeom prst="rect">
            <a:avLst/>
          </a:prstGeom>
        </p:spPr>
      </p:pic>
      <p:sp>
        <p:nvSpPr>
          <p:cNvPr id="26" name="말풍선: 타원형 25">
            <a:extLst>
              <a:ext uri="{FF2B5EF4-FFF2-40B4-BE49-F238E27FC236}">
                <a16:creationId xmlns:a16="http://schemas.microsoft.com/office/drawing/2014/main" id="{4DB62E48-9787-41CB-9922-C2C066B3C412}"/>
              </a:ext>
            </a:extLst>
          </p:cNvPr>
          <p:cNvSpPr/>
          <p:nvPr/>
        </p:nvSpPr>
        <p:spPr>
          <a:xfrm>
            <a:off x="2024129" y="1415434"/>
            <a:ext cx="1610445" cy="1178462"/>
          </a:xfrm>
          <a:prstGeom prst="wedgeEllipseCallout">
            <a:avLst>
              <a:gd name="adj1" fmla="val -47519"/>
              <a:gd name="adj2" fmla="val 51866"/>
            </a:avLst>
          </a:prstGeom>
          <a:solidFill>
            <a:srgbClr val="E7F7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2800" b="1" dirty="0" err="1">
                <a:solidFill>
                  <a:schemeClr val="tx1"/>
                </a:solidFill>
              </a:rPr>
              <a:t>최규리</a:t>
            </a:r>
            <a:r>
              <a:rPr lang="en-US" altLang="ko-KR" sz="28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A4DCD4C0-B09F-45FE-AEAC-6863EA6F8002}"/>
              </a:ext>
            </a:extLst>
          </p:cNvPr>
          <p:cNvSpPr/>
          <p:nvPr/>
        </p:nvSpPr>
        <p:spPr>
          <a:xfrm rot="21269512">
            <a:off x="2084802" y="2774587"/>
            <a:ext cx="5692411" cy="17563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 descr="실루엣, 셔츠이(가) 표시된 사진&#10;&#10;자동 생성된 설명">
            <a:extLst>
              <a:ext uri="{FF2B5EF4-FFF2-40B4-BE49-F238E27FC236}">
                <a16:creationId xmlns:a16="http://schemas.microsoft.com/office/drawing/2014/main" id="{E4D6886E-7320-4296-AE50-85658F5230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4664" y="501053"/>
            <a:ext cx="3684200" cy="3684200"/>
          </a:xfrm>
          <a:prstGeom prst="rect">
            <a:avLst/>
          </a:prstGeom>
        </p:spPr>
      </p:pic>
      <p:pic>
        <p:nvPicPr>
          <p:cNvPr id="32" name="그림 31" descr="셔츠, 옅은이(가) 표시된 사진&#10;&#10;자동 생성된 설명">
            <a:extLst>
              <a:ext uri="{FF2B5EF4-FFF2-40B4-BE49-F238E27FC236}">
                <a16:creationId xmlns:a16="http://schemas.microsoft.com/office/drawing/2014/main" id="{EDCB4227-A913-494C-85F3-C8FF2E07A0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0605" y="1494248"/>
            <a:ext cx="3684200" cy="36842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F994B546-FD0A-4DF4-8B13-D4CEB2F0971E}"/>
              </a:ext>
            </a:extLst>
          </p:cNvPr>
          <p:cNvSpPr/>
          <p:nvPr/>
        </p:nvSpPr>
        <p:spPr>
          <a:xfrm>
            <a:off x="3581128" y="1302102"/>
            <a:ext cx="830677" cy="689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3200" b="1" dirty="0"/>
              <a:t>+1</a:t>
            </a:r>
            <a:r>
              <a:rPr lang="ko-KR" altLang="en-US" sz="3200" b="1" dirty="0"/>
              <a:t>점</a:t>
            </a:r>
            <a:endParaRPr lang="en-US" altLang="ko-KR" sz="3200" b="1" dirty="0"/>
          </a:p>
        </p:txBody>
      </p:sp>
      <p:sp>
        <p:nvSpPr>
          <p:cNvPr id="33" name="화살표: 오른쪽 32">
            <a:extLst>
              <a:ext uri="{FF2B5EF4-FFF2-40B4-BE49-F238E27FC236}">
                <a16:creationId xmlns:a16="http://schemas.microsoft.com/office/drawing/2014/main" id="{12CFD037-3677-4898-834A-7D1FBAFD25CF}"/>
              </a:ext>
            </a:extLst>
          </p:cNvPr>
          <p:cNvSpPr/>
          <p:nvPr/>
        </p:nvSpPr>
        <p:spPr>
          <a:xfrm rot="11108828">
            <a:off x="4524993" y="2744420"/>
            <a:ext cx="5692411" cy="175636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44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5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7EA2529C-01DF-47DC-80D8-8522D5D8E199}"/>
              </a:ext>
            </a:extLst>
          </p:cNvPr>
          <p:cNvSpPr/>
          <p:nvPr/>
        </p:nvSpPr>
        <p:spPr>
          <a:xfrm>
            <a:off x="397565" y="5595642"/>
            <a:ext cx="11396869" cy="909250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63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 err="1"/>
              <a:t>진진가로</a:t>
            </a:r>
            <a:r>
              <a:rPr lang="ko-KR" altLang="en-US" dirty="0"/>
              <a:t> 교사 소개하기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9D1E876-9BE8-40A9-98F7-28E578A5D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&#10;&#10;자동 생성된 설명">
            <a:extLst>
              <a:ext uri="{FF2B5EF4-FFF2-40B4-BE49-F238E27FC236}">
                <a16:creationId xmlns:a16="http://schemas.microsoft.com/office/drawing/2014/main" id="{742864BF-2CA3-43F6-959E-5AE78E294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529B4A1F-021D-4BA4-BDF6-BEA7D6A76E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8463D-03ED-4EC9-8949-DC5164F319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0475520-8032-41B3-BA88-6742FCECD82D}"/>
              </a:ext>
            </a:extLst>
          </p:cNvPr>
          <p:cNvSpPr txBox="1"/>
          <p:nvPr/>
        </p:nvSpPr>
        <p:spPr>
          <a:xfrm>
            <a:off x="2587672" y="5785202"/>
            <a:ext cx="7016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/>
              <a:t>1. </a:t>
            </a:r>
            <a:r>
              <a:rPr lang="ko-KR" altLang="en-US" sz="3200" dirty="0"/>
              <a:t>교사가 자신에 관한 내용 세 문장을 제시해요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  <p:pic>
        <p:nvPicPr>
          <p:cNvPr id="7" name="그림 6" descr="컴퓨터이(가) 표시된 사진&#10;&#10;자동 생성된 설명">
            <a:extLst>
              <a:ext uri="{FF2B5EF4-FFF2-40B4-BE49-F238E27FC236}">
                <a16:creationId xmlns:a16="http://schemas.microsoft.com/office/drawing/2014/main" id="{0F2AE90E-6544-46D6-8081-252E14E0A6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33" y="1617167"/>
            <a:ext cx="10370534" cy="36236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2D2D2AF-F371-4A80-B776-5FB444281461}"/>
              </a:ext>
            </a:extLst>
          </p:cNvPr>
          <p:cNvSpPr txBox="1"/>
          <p:nvPr/>
        </p:nvSpPr>
        <p:spPr>
          <a:xfrm>
            <a:off x="2412225" y="2196467"/>
            <a:ext cx="4725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1. </a:t>
            </a:r>
            <a:r>
              <a:rPr lang="ko-KR" altLang="en-US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선생님은 올해 우리 학교에 처음 왔다</a:t>
            </a:r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3600" b="1" dirty="0">
              <a:solidFill>
                <a:schemeClr val="bg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CAEA8D-11D5-41F4-AEAD-77C8FF92C2DC}"/>
              </a:ext>
            </a:extLst>
          </p:cNvPr>
          <p:cNvSpPr txBox="1"/>
          <p:nvPr/>
        </p:nvSpPr>
        <p:spPr>
          <a:xfrm>
            <a:off x="2368081" y="2864122"/>
            <a:ext cx="4523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2. </a:t>
            </a:r>
            <a:r>
              <a:rPr lang="ko-KR" altLang="en-US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선생님은 작년에 </a:t>
            </a:r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5</a:t>
            </a:r>
            <a:r>
              <a:rPr lang="ko-KR" altLang="en-US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학년 담임이었다</a:t>
            </a:r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3600" b="1" dirty="0">
              <a:solidFill>
                <a:schemeClr val="bg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B72E46-BD48-4A06-B848-099A24345EB1}"/>
              </a:ext>
            </a:extLst>
          </p:cNvPr>
          <p:cNvSpPr txBox="1"/>
          <p:nvPr/>
        </p:nvSpPr>
        <p:spPr>
          <a:xfrm>
            <a:off x="2413065" y="3543867"/>
            <a:ext cx="5833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3. </a:t>
            </a:r>
            <a:r>
              <a:rPr lang="ko-KR" altLang="en-US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선생님은 지난 겨울방학 동안 여행을 다녀왔다</a:t>
            </a:r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3600" b="1" dirty="0">
              <a:solidFill>
                <a:schemeClr val="bg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848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1B562701-E9B7-45A6-A5B8-EDA8A7AFB699}"/>
              </a:ext>
            </a:extLst>
          </p:cNvPr>
          <p:cNvSpPr/>
          <p:nvPr/>
        </p:nvSpPr>
        <p:spPr>
          <a:xfrm>
            <a:off x="397565" y="4962571"/>
            <a:ext cx="11396869" cy="1556835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63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 err="1"/>
              <a:t>진진가로</a:t>
            </a:r>
            <a:r>
              <a:rPr lang="ko-KR" altLang="en-US" dirty="0"/>
              <a:t> 교사 소개하기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9D1E876-9BE8-40A9-98F7-28E578A5D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&#10;&#10;자동 생성된 설명">
            <a:extLst>
              <a:ext uri="{FF2B5EF4-FFF2-40B4-BE49-F238E27FC236}">
                <a16:creationId xmlns:a16="http://schemas.microsoft.com/office/drawing/2014/main" id="{742864BF-2CA3-43F6-959E-5AE78E294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529B4A1F-021D-4BA4-BDF6-BEA7D6A76E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8463D-03ED-4EC9-8949-DC5164F319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0475520-8032-41B3-BA88-6742FCECD82D}"/>
              </a:ext>
            </a:extLst>
          </p:cNvPr>
          <p:cNvSpPr txBox="1"/>
          <p:nvPr/>
        </p:nvSpPr>
        <p:spPr>
          <a:xfrm>
            <a:off x="2336123" y="5073014"/>
            <a:ext cx="8177239" cy="1330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3200" dirty="0"/>
              <a:t>2. </a:t>
            </a:r>
            <a:r>
              <a:rPr lang="ko-KR" altLang="en-US" sz="3200" dirty="0"/>
              <a:t>세 문장 중 한 문장이 거짓이라고 알려주고</a:t>
            </a:r>
            <a:r>
              <a:rPr lang="en-US" altLang="ko-KR" sz="3200" dirty="0"/>
              <a:t>,</a:t>
            </a:r>
          </a:p>
          <a:p>
            <a:pPr algn="ctr">
              <a:lnSpc>
                <a:spcPct val="130000"/>
              </a:lnSpc>
            </a:pPr>
            <a:r>
              <a:rPr lang="ko-KR" altLang="en-US" sz="3200" dirty="0"/>
              <a:t>아이들에게 거짓인 문장이 무엇인지 추측하도록 합니다</a:t>
            </a:r>
            <a:r>
              <a:rPr lang="en-US" altLang="ko-KR" sz="3200" dirty="0"/>
              <a:t>.</a:t>
            </a:r>
          </a:p>
        </p:txBody>
      </p:sp>
      <p:pic>
        <p:nvPicPr>
          <p:cNvPr id="18" name="그림 17" descr="컴퓨터이(가) 표시된 사진&#10;&#10;자동 생성된 설명">
            <a:extLst>
              <a:ext uri="{FF2B5EF4-FFF2-40B4-BE49-F238E27FC236}">
                <a16:creationId xmlns:a16="http://schemas.microsoft.com/office/drawing/2014/main" id="{4BE41A8E-E8A1-4FEB-B52C-00598386BD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1476416"/>
            <a:ext cx="9680792" cy="33826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E6CB2EE-A15B-4A27-AD22-9CAA78A854FF}"/>
              </a:ext>
            </a:extLst>
          </p:cNvPr>
          <p:cNvSpPr txBox="1"/>
          <p:nvPr/>
        </p:nvSpPr>
        <p:spPr>
          <a:xfrm>
            <a:off x="2412225" y="1935211"/>
            <a:ext cx="4725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1. </a:t>
            </a:r>
            <a:r>
              <a:rPr lang="ko-KR" altLang="en-US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선생님은 올해 우리 학교에 처음 왔다</a:t>
            </a:r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3600" b="1" dirty="0">
              <a:solidFill>
                <a:schemeClr val="bg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481F4A-6AD8-4761-B948-7869B8EF752C}"/>
              </a:ext>
            </a:extLst>
          </p:cNvPr>
          <p:cNvSpPr txBox="1"/>
          <p:nvPr/>
        </p:nvSpPr>
        <p:spPr>
          <a:xfrm>
            <a:off x="2382595" y="2602866"/>
            <a:ext cx="4523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2. </a:t>
            </a:r>
            <a:r>
              <a:rPr lang="ko-KR" altLang="en-US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선생님은 작년에 </a:t>
            </a:r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5</a:t>
            </a:r>
            <a:r>
              <a:rPr lang="ko-KR" altLang="en-US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학년 담임이었다</a:t>
            </a:r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3600" b="1" dirty="0">
              <a:solidFill>
                <a:schemeClr val="bg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7CE13B-1213-476E-802D-9055AF301877}"/>
              </a:ext>
            </a:extLst>
          </p:cNvPr>
          <p:cNvSpPr txBox="1"/>
          <p:nvPr/>
        </p:nvSpPr>
        <p:spPr>
          <a:xfrm>
            <a:off x="2413065" y="3282611"/>
            <a:ext cx="5833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3. </a:t>
            </a:r>
            <a:r>
              <a:rPr lang="ko-KR" altLang="en-US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선생님은 지난 겨울방학 동안 여행을 다녀왔다</a:t>
            </a:r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3600" b="1" dirty="0">
              <a:solidFill>
                <a:schemeClr val="bg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BC47884-51EB-41DE-ADBE-FBE0FA4EBC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941" y="1671751"/>
            <a:ext cx="3209644" cy="3209644"/>
          </a:xfrm>
          <a:prstGeom prst="rect">
            <a:avLst/>
          </a:prstGeom>
        </p:spPr>
      </p:pic>
      <p:sp>
        <p:nvSpPr>
          <p:cNvPr id="22" name="말풍선: 타원형 21">
            <a:extLst>
              <a:ext uri="{FF2B5EF4-FFF2-40B4-BE49-F238E27FC236}">
                <a16:creationId xmlns:a16="http://schemas.microsoft.com/office/drawing/2014/main" id="{33A1109D-7CF5-4E0A-88B9-592B526B0878}"/>
              </a:ext>
            </a:extLst>
          </p:cNvPr>
          <p:cNvSpPr/>
          <p:nvPr/>
        </p:nvSpPr>
        <p:spPr>
          <a:xfrm>
            <a:off x="9466970" y="444640"/>
            <a:ext cx="2481944" cy="1815605"/>
          </a:xfrm>
          <a:prstGeom prst="wedgeEllipseCallout">
            <a:avLst>
              <a:gd name="adj1" fmla="val -47519"/>
              <a:gd name="adj2" fmla="val 51866"/>
            </a:avLst>
          </a:prstGeom>
          <a:solidFill>
            <a:srgbClr val="E7F7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2800" b="1" dirty="0">
                <a:solidFill>
                  <a:schemeClr val="tx1"/>
                </a:solidFill>
              </a:rPr>
              <a:t>셋 중</a:t>
            </a:r>
            <a:endParaRPr lang="en-US" altLang="ko-KR" sz="2800" b="1" dirty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ko-KR" altLang="en-US" sz="2800" b="1" dirty="0">
                <a:solidFill>
                  <a:schemeClr val="tx1"/>
                </a:solidFill>
              </a:rPr>
              <a:t>하나는</a:t>
            </a:r>
            <a:r>
              <a:rPr lang="en-US" altLang="ko-KR" sz="2800" b="1" dirty="0">
                <a:solidFill>
                  <a:schemeClr val="tx1"/>
                </a:solidFill>
              </a:rPr>
              <a:t> </a:t>
            </a:r>
            <a:r>
              <a:rPr lang="ko-KR" altLang="en-US" sz="2800" b="1" dirty="0">
                <a:solidFill>
                  <a:schemeClr val="tx1"/>
                </a:solidFill>
              </a:rPr>
              <a:t>거짓</a:t>
            </a:r>
            <a:r>
              <a:rPr lang="en-US" altLang="ko-KR" sz="2800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5351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>
            <a:extLst>
              <a:ext uri="{FF2B5EF4-FFF2-40B4-BE49-F238E27FC236}">
                <a16:creationId xmlns:a16="http://schemas.microsoft.com/office/drawing/2014/main" id="{3D932404-9922-4B63-9691-C442C8FDEB63}"/>
              </a:ext>
            </a:extLst>
          </p:cNvPr>
          <p:cNvSpPr/>
          <p:nvPr/>
        </p:nvSpPr>
        <p:spPr>
          <a:xfrm>
            <a:off x="3911468" y="4802967"/>
            <a:ext cx="342157" cy="38185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18EB65B4-C8E1-463E-BB39-CBEC81DCFB1C}"/>
              </a:ext>
            </a:extLst>
          </p:cNvPr>
          <p:cNvSpPr/>
          <p:nvPr/>
        </p:nvSpPr>
        <p:spPr>
          <a:xfrm>
            <a:off x="5463515" y="4802967"/>
            <a:ext cx="342157" cy="3818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908D3E97-B8E5-4DD0-869E-B9909C0A6AB2}"/>
              </a:ext>
            </a:extLst>
          </p:cNvPr>
          <p:cNvSpPr/>
          <p:nvPr/>
        </p:nvSpPr>
        <p:spPr>
          <a:xfrm>
            <a:off x="6451989" y="4802967"/>
            <a:ext cx="342157" cy="381858"/>
          </a:xfrm>
          <a:prstGeom prst="rect">
            <a:avLst/>
          </a:prstGeom>
          <a:solidFill>
            <a:srgbClr val="FEF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DCA88BF6-48E8-436C-B2D1-CC64AEF9F31A}"/>
              </a:ext>
            </a:extLst>
          </p:cNvPr>
          <p:cNvSpPr/>
          <p:nvPr/>
        </p:nvSpPr>
        <p:spPr>
          <a:xfrm>
            <a:off x="8181033" y="4802967"/>
            <a:ext cx="342157" cy="3818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2C422E77-D011-4EC6-831F-7450F311AC69}"/>
              </a:ext>
            </a:extLst>
          </p:cNvPr>
          <p:cNvSpPr/>
          <p:nvPr/>
        </p:nvSpPr>
        <p:spPr>
          <a:xfrm>
            <a:off x="9277157" y="4802967"/>
            <a:ext cx="342157" cy="381858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749D1323-53B8-472D-B399-71DFB01C3946}"/>
              </a:ext>
            </a:extLst>
          </p:cNvPr>
          <p:cNvSpPr/>
          <p:nvPr/>
        </p:nvSpPr>
        <p:spPr>
          <a:xfrm>
            <a:off x="2781617" y="4802967"/>
            <a:ext cx="342157" cy="381858"/>
          </a:xfrm>
          <a:prstGeom prst="rect">
            <a:avLst/>
          </a:prstGeom>
          <a:solidFill>
            <a:srgbClr val="FFB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1B562701-E9B7-45A6-A5B8-EDA8A7AFB699}"/>
              </a:ext>
            </a:extLst>
          </p:cNvPr>
          <p:cNvSpPr/>
          <p:nvPr/>
        </p:nvSpPr>
        <p:spPr>
          <a:xfrm>
            <a:off x="397565" y="4962571"/>
            <a:ext cx="11396869" cy="1556835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63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 err="1"/>
              <a:t>진진가로</a:t>
            </a:r>
            <a:r>
              <a:rPr lang="ko-KR" altLang="en-US" dirty="0"/>
              <a:t> 교사 소개하기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9D1E876-9BE8-40A9-98F7-28E578A5D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&#10;&#10;자동 생성된 설명">
            <a:extLst>
              <a:ext uri="{FF2B5EF4-FFF2-40B4-BE49-F238E27FC236}">
                <a16:creationId xmlns:a16="http://schemas.microsoft.com/office/drawing/2014/main" id="{742864BF-2CA3-43F6-959E-5AE78E294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529B4A1F-021D-4BA4-BDF6-BEA7D6A76E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8463D-03ED-4EC9-8949-DC5164F319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0475520-8032-41B3-BA88-6742FCECD82D}"/>
              </a:ext>
            </a:extLst>
          </p:cNvPr>
          <p:cNvSpPr txBox="1"/>
          <p:nvPr/>
        </p:nvSpPr>
        <p:spPr>
          <a:xfrm>
            <a:off x="2144703" y="5121251"/>
            <a:ext cx="7899920" cy="1330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3200" dirty="0"/>
              <a:t>3. </a:t>
            </a:r>
            <a:r>
              <a:rPr lang="ko-KR" altLang="en-US" sz="3200" dirty="0"/>
              <a:t>어떤 문장이 거짓이라고 생각하는지</a:t>
            </a:r>
            <a:endParaRPr lang="en-US" altLang="ko-KR" sz="3200" dirty="0"/>
          </a:p>
          <a:p>
            <a:pPr algn="ctr">
              <a:lnSpc>
                <a:spcPct val="130000"/>
              </a:lnSpc>
            </a:pPr>
            <a:r>
              <a:rPr lang="ko-KR" altLang="en-US" sz="3200" dirty="0"/>
              <a:t>해당 번호를 손가락으로</a:t>
            </a:r>
            <a:r>
              <a:rPr lang="en-US" altLang="ko-KR" sz="3200" dirty="0"/>
              <a:t> </a:t>
            </a:r>
            <a:r>
              <a:rPr lang="ko-KR" altLang="en-US" sz="3200" dirty="0"/>
              <a:t>표시하여 손을 들도록 합니다</a:t>
            </a:r>
            <a:r>
              <a:rPr lang="en-US" altLang="ko-KR" sz="3200" dirty="0"/>
              <a:t>.</a:t>
            </a:r>
          </a:p>
        </p:txBody>
      </p:sp>
      <p:pic>
        <p:nvPicPr>
          <p:cNvPr id="28" name="그림 27" descr="컴퓨터이(가) 표시된 사진&#10;&#10;자동 생성된 설명">
            <a:extLst>
              <a:ext uri="{FF2B5EF4-FFF2-40B4-BE49-F238E27FC236}">
                <a16:creationId xmlns:a16="http://schemas.microsoft.com/office/drawing/2014/main" id="{4548DD53-B392-4B46-8875-E91D16799E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97" y="1468141"/>
            <a:ext cx="8897406" cy="310892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05BB4AB-EB6F-4EDF-BF14-D5AD307CF011}"/>
              </a:ext>
            </a:extLst>
          </p:cNvPr>
          <p:cNvSpPr txBox="1"/>
          <p:nvPr/>
        </p:nvSpPr>
        <p:spPr>
          <a:xfrm>
            <a:off x="2412225" y="1804580"/>
            <a:ext cx="4725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1. </a:t>
            </a:r>
            <a:r>
              <a:rPr lang="ko-KR" altLang="en-US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선생님은 올해 우리 학교에 처음 왔다</a:t>
            </a:r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3600" b="1" dirty="0">
              <a:solidFill>
                <a:schemeClr val="bg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9074A9-BEFF-45B9-84D5-3BB1ABA9C7E1}"/>
              </a:ext>
            </a:extLst>
          </p:cNvPr>
          <p:cNvSpPr txBox="1"/>
          <p:nvPr/>
        </p:nvSpPr>
        <p:spPr>
          <a:xfrm>
            <a:off x="2382595" y="2472235"/>
            <a:ext cx="4523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2. </a:t>
            </a:r>
            <a:r>
              <a:rPr lang="ko-KR" altLang="en-US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선생님은 작년에 </a:t>
            </a:r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5</a:t>
            </a:r>
            <a:r>
              <a:rPr lang="ko-KR" altLang="en-US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학년 담임이었다</a:t>
            </a:r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3600" b="1" dirty="0">
              <a:solidFill>
                <a:schemeClr val="bg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2831A5-C2B2-4BE8-8B87-918FDAECD8CE}"/>
              </a:ext>
            </a:extLst>
          </p:cNvPr>
          <p:cNvSpPr txBox="1"/>
          <p:nvPr/>
        </p:nvSpPr>
        <p:spPr>
          <a:xfrm>
            <a:off x="2413065" y="3151980"/>
            <a:ext cx="5833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3. </a:t>
            </a:r>
            <a:r>
              <a:rPr lang="ko-KR" altLang="en-US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선생님은 지난 겨울방학 동안 여행을 다녀왔다</a:t>
            </a:r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3600" b="1" dirty="0">
              <a:solidFill>
                <a:schemeClr val="bg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3ABAD9CD-0A06-49CE-B95D-3F345E7C1E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806" y="1641962"/>
            <a:ext cx="2949914" cy="2949914"/>
          </a:xfrm>
          <a:prstGeom prst="rect">
            <a:avLst/>
          </a:prstGeom>
        </p:spPr>
      </p:pic>
      <p:pic>
        <p:nvPicPr>
          <p:cNvPr id="11" name="그림 10" descr="옅은이(가) 표시된 사진&#10;&#10;자동 생성된 설명">
            <a:extLst>
              <a:ext uri="{FF2B5EF4-FFF2-40B4-BE49-F238E27FC236}">
                <a16:creationId xmlns:a16="http://schemas.microsoft.com/office/drawing/2014/main" id="{2728D9F7-BE74-4E6E-99A5-928E4FAADE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59" y="3956991"/>
            <a:ext cx="957949" cy="957949"/>
          </a:xfrm>
          <a:prstGeom prst="rect">
            <a:avLst/>
          </a:prstGeom>
        </p:spPr>
      </p:pic>
      <p:pic>
        <p:nvPicPr>
          <p:cNvPr id="34" name="그림 33" descr="옅은이(가) 표시된 사진&#10;&#10;자동 생성된 설명">
            <a:extLst>
              <a:ext uri="{FF2B5EF4-FFF2-40B4-BE49-F238E27FC236}">
                <a16:creationId xmlns:a16="http://schemas.microsoft.com/office/drawing/2014/main" id="{565BD502-562A-4397-8BB8-6E5CEE4691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96" y="3980806"/>
            <a:ext cx="957949" cy="957949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6142E433-E468-4003-9A23-20A3B05E31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73" y="3992714"/>
            <a:ext cx="957949" cy="957949"/>
          </a:xfrm>
          <a:prstGeom prst="rect">
            <a:avLst/>
          </a:prstGeom>
        </p:spPr>
      </p:pic>
      <p:pic>
        <p:nvPicPr>
          <p:cNvPr id="37" name="그림 36" descr="옅은이(가) 표시된 사진&#10;&#10;자동 생성된 설명">
            <a:extLst>
              <a:ext uri="{FF2B5EF4-FFF2-40B4-BE49-F238E27FC236}">
                <a16:creationId xmlns:a16="http://schemas.microsoft.com/office/drawing/2014/main" id="{B9F4AD45-58C0-4D2A-A8F6-8E7DED4864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94" y="3980806"/>
            <a:ext cx="957949" cy="957949"/>
          </a:xfrm>
          <a:prstGeom prst="rect">
            <a:avLst/>
          </a:prstGeom>
        </p:spPr>
      </p:pic>
      <p:pic>
        <p:nvPicPr>
          <p:cNvPr id="38" name="그림 37" descr="옅은이(가) 표시된 사진&#10;&#10;자동 생성된 설명">
            <a:extLst>
              <a:ext uri="{FF2B5EF4-FFF2-40B4-BE49-F238E27FC236}">
                <a16:creationId xmlns:a16="http://schemas.microsoft.com/office/drawing/2014/main" id="{6CA9A5AC-E3F0-4025-A0BE-21CBEF1B0F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00" y="3956991"/>
            <a:ext cx="957949" cy="957949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84F0B6D6-F563-43D1-930D-459E945998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437" y="3992714"/>
            <a:ext cx="957949" cy="9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8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736CF4F8-068C-48A1-B6EE-A049993F10FD}"/>
              </a:ext>
            </a:extLst>
          </p:cNvPr>
          <p:cNvSpPr/>
          <p:nvPr/>
        </p:nvSpPr>
        <p:spPr>
          <a:xfrm>
            <a:off x="397565" y="5595642"/>
            <a:ext cx="11396869" cy="909250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684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 err="1"/>
              <a:t>진진가로</a:t>
            </a:r>
            <a:r>
              <a:rPr lang="ko-KR" altLang="en-US" dirty="0"/>
              <a:t> 아이들 소개하기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9D1E876-9BE8-40A9-98F7-28E578A5D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&#10;&#10;자동 생성된 설명">
            <a:extLst>
              <a:ext uri="{FF2B5EF4-FFF2-40B4-BE49-F238E27FC236}">
                <a16:creationId xmlns:a16="http://schemas.microsoft.com/office/drawing/2014/main" id="{742864BF-2CA3-43F6-959E-5AE78E294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529B4A1F-021D-4BA4-BDF6-BEA7D6A76E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14" name="그림 13" descr="방, 컵, 앉아있는, 테이블이(가) 표시된 사진&#10;&#10;자동 생성된 설명">
            <a:extLst>
              <a:ext uri="{FF2B5EF4-FFF2-40B4-BE49-F238E27FC236}">
                <a16:creationId xmlns:a16="http://schemas.microsoft.com/office/drawing/2014/main" id="{C9087871-0133-4514-9C3B-09D949DF85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A9DF76-2A42-47E3-8203-39AA2534A29E}"/>
              </a:ext>
            </a:extLst>
          </p:cNvPr>
          <p:cNvSpPr txBox="1"/>
          <p:nvPr/>
        </p:nvSpPr>
        <p:spPr>
          <a:xfrm>
            <a:off x="2068302" y="5785202"/>
            <a:ext cx="8055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/>
              <a:t>1. </a:t>
            </a:r>
            <a:r>
              <a:rPr lang="ko-KR" altLang="en-US" sz="3200" dirty="0"/>
              <a:t>학생들은 각자 자신에 관한 내용의 세 문장을 적어요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044958-A5DD-4856-A213-5E35ED96DB1B}"/>
              </a:ext>
            </a:extLst>
          </p:cNvPr>
          <p:cNvSpPr txBox="1"/>
          <p:nvPr/>
        </p:nvSpPr>
        <p:spPr>
          <a:xfrm>
            <a:off x="6424743" y="5020995"/>
            <a:ext cx="4588115" cy="595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rgbClr val="FF0000"/>
                </a:solidFill>
              </a:rPr>
              <a:t>* </a:t>
            </a:r>
            <a:r>
              <a:rPr lang="ko-KR" altLang="en-US" sz="2400" b="1" dirty="0">
                <a:solidFill>
                  <a:srgbClr val="FF0000"/>
                </a:solidFill>
              </a:rPr>
              <a:t>두 문장은 진실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나머지 한 문장은 거짓</a:t>
            </a:r>
            <a:r>
              <a:rPr lang="en-US" altLang="ko-KR" sz="2400" b="1" dirty="0">
                <a:solidFill>
                  <a:srgbClr val="FF0000"/>
                </a:solidFill>
              </a:rPr>
              <a:t>.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CC3B555-CCE8-460E-9824-0657235817B2}"/>
              </a:ext>
            </a:extLst>
          </p:cNvPr>
          <p:cNvSpPr/>
          <p:nvPr/>
        </p:nvSpPr>
        <p:spPr>
          <a:xfrm>
            <a:off x="3106057" y="1531246"/>
            <a:ext cx="3126924" cy="387872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C92CC7-601E-4777-B232-383101F42CC1}"/>
              </a:ext>
            </a:extLst>
          </p:cNvPr>
          <p:cNvSpPr txBox="1"/>
          <p:nvPr/>
        </p:nvSpPr>
        <p:spPr>
          <a:xfrm>
            <a:off x="3282133" y="2097543"/>
            <a:ext cx="2832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1. </a:t>
            </a:r>
            <a:r>
              <a:rPr lang="ko-KR" altLang="en-US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나는 작년에 </a:t>
            </a:r>
            <a:r>
              <a:rPr lang="en-US" altLang="ko-KR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2</a:t>
            </a:r>
            <a:r>
              <a:rPr lang="ko-KR" altLang="en-US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반이었다</a:t>
            </a:r>
            <a:r>
              <a:rPr lang="en-US" altLang="ko-KR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3200" dirty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EAE443-AB29-4E8B-856F-43F3FA06E074}"/>
              </a:ext>
            </a:extLst>
          </p:cNvPr>
          <p:cNvSpPr txBox="1"/>
          <p:nvPr/>
        </p:nvSpPr>
        <p:spPr>
          <a:xfrm>
            <a:off x="3282133" y="2885762"/>
            <a:ext cx="26725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2. </a:t>
            </a:r>
            <a:r>
              <a:rPr lang="ko-KR" altLang="en-US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나는 겨울방학 때</a:t>
            </a:r>
            <a:endParaRPr lang="en-US" altLang="ko-KR" sz="3200" dirty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  <a:p>
            <a:r>
              <a:rPr lang="ko-KR" altLang="en-US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  눈썰매장에 다녀왔다</a:t>
            </a:r>
            <a:r>
              <a:rPr lang="en-US" altLang="ko-KR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3200" dirty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A4DD4C-4F37-4DA0-A541-8F19B62598F8}"/>
              </a:ext>
            </a:extLst>
          </p:cNvPr>
          <p:cNvSpPr txBox="1"/>
          <p:nvPr/>
        </p:nvSpPr>
        <p:spPr>
          <a:xfrm>
            <a:off x="3282133" y="4175102"/>
            <a:ext cx="2587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3. </a:t>
            </a:r>
            <a:r>
              <a:rPr lang="ko-KR" altLang="en-US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나는 아파트에 산다</a:t>
            </a:r>
            <a:r>
              <a:rPr lang="en-US" altLang="ko-KR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3200" dirty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353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288F943D-C0F3-4E3A-A1B3-5379B13C4CDF}"/>
              </a:ext>
            </a:extLst>
          </p:cNvPr>
          <p:cNvSpPr/>
          <p:nvPr/>
        </p:nvSpPr>
        <p:spPr>
          <a:xfrm>
            <a:off x="397565" y="4962571"/>
            <a:ext cx="11396869" cy="1556835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987C6-CA06-4E89-97CF-9F6851C5AE6F}"/>
              </a:ext>
            </a:extLst>
          </p:cNvPr>
          <p:cNvSpPr txBox="1"/>
          <p:nvPr/>
        </p:nvSpPr>
        <p:spPr>
          <a:xfrm>
            <a:off x="2109191" y="5075902"/>
            <a:ext cx="7973658" cy="1330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3200" dirty="0"/>
              <a:t>2. </a:t>
            </a:r>
            <a:r>
              <a:rPr lang="ko-KR" altLang="en-US" sz="3200" dirty="0"/>
              <a:t>모둠에서 한 명씩 번갈아 가며 나머지 친구들에게</a:t>
            </a:r>
            <a:endParaRPr lang="en-US" altLang="ko-KR" sz="3200" dirty="0"/>
          </a:p>
          <a:p>
            <a:pPr algn="ctr">
              <a:lnSpc>
                <a:spcPct val="130000"/>
              </a:lnSpc>
            </a:pPr>
            <a:r>
              <a:rPr lang="ko-KR" altLang="en-US" sz="3200" dirty="0"/>
              <a:t>자신의 문장을 말해주고</a:t>
            </a:r>
            <a:r>
              <a:rPr lang="en-US" altLang="ko-KR" sz="3200" dirty="0"/>
              <a:t>, </a:t>
            </a:r>
            <a:r>
              <a:rPr lang="ko-KR" altLang="en-US" sz="3200" dirty="0"/>
              <a:t>거짓 문장을 맞혀보도록 해요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684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 err="1"/>
              <a:t>진진가로</a:t>
            </a:r>
            <a:r>
              <a:rPr lang="ko-KR" altLang="en-US" dirty="0"/>
              <a:t> 아이들 소개하기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9D1E876-9BE8-40A9-98F7-28E578A5D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&#10;&#10;자동 생성된 설명">
            <a:extLst>
              <a:ext uri="{FF2B5EF4-FFF2-40B4-BE49-F238E27FC236}">
                <a16:creationId xmlns:a16="http://schemas.microsoft.com/office/drawing/2014/main" id="{742864BF-2CA3-43F6-959E-5AE78E294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529B4A1F-021D-4BA4-BDF6-BEA7D6A76E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14" name="그림 13" descr="방, 컵, 앉아있는, 테이블이(가) 표시된 사진&#10;&#10;자동 생성된 설명">
            <a:extLst>
              <a:ext uri="{FF2B5EF4-FFF2-40B4-BE49-F238E27FC236}">
                <a16:creationId xmlns:a16="http://schemas.microsoft.com/office/drawing/2014/main" id="{C9087871-0133-4514-9C3B-09D949DF85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0851830-D2D2-4F02-84D7-8E9D3B66FBE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7" t="20500" r="35417" b="36806"/>
          <a:stretch/>
        </p:blipFill>
        <p:spPr>
          <a:xfrm>
            <a:off x="2400300" y="2034560"/>
            <a:ext cx="2085975" cy="292801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12F4790-3607-45E4-B694-9A2B5F9A569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3" t="20416" r="36111" b="29291"/>
          <a:stretch/>
        </p:blipFill>
        <p:spPr>
          <a:xfrm>
            <a:off x="5872558" y="1493180"/>
            <a:ext cx="1825978" cy="344906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A7010C8-EF5C-4122-A4E9-744FF6D7378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8" t="20275" r="36111" b="29291"/>
          <a:stretch/>
        </p:blipFill>
        <p:spPr>
          <a:xfrm>
            <a:off x="3636252" y="1483463"/>
            <a:ext cx="1984739" cy="3458782"/>
          </a:xfrm>
          <a:prstGeom prst="rect">
            <a:avLst/>
          </a:prstGeom>
        </p:spPr>
      </p:pic>
      <p:pic>
        <p:nvPicPr>
          <p:cNvPr id="24" name="그림 23" descr="옅은이(가) 표시된 사진&#10;&#10;자동 생성된 설명">
            <a:extLst>
              <a:ext uri="{FF2B5EF4-FFF2-40B4-BE49-F238E27FC236}">
                <a16:creationId xmlns:a16="http://schemas.microsoft.com/office/drawing/2014/main" id="{D6738DBD-20BF-4666-8195-F01A6CCB8C1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1" t="18749" r="34392" b="35417"/>
          <a:stretch/>
        </p:blipFill>
        <p:spPr>
          <a:xfrm>
            <a:off x="7048500" y="1819275"/>
            <a:ext cx="2085976" cy="314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90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288F943D-C0F3-4E3A-A1B3-5379B13C4CDF}"/>
              </a:ext>
            </a:extLst>
          </p:cNvPr>
          <p:cNvSpPr/>
          <p:nvPr/>
        </p:nvSpPr>
        <p:spPr>
          <a:xfrm>
            <a:off x="397565" y="4962571"/>
            <a:ext cx="11396869" cy="1556835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987C6-CA06-4E89-97CF-9F6851C5AE6F}"/>
              </a:ext>
            </a:extLst>
          </p:cNvPr>
          <p:cNvSpPr txBox="1"/>
          <p:nvPr/>
        </p:nvSpPr>
        <p:spPr>
          <a:xfrm>
            <a:off x="2398541" y="5075902"/>
            <a:ext cx="7394973" cy="1330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3200" dirty="0"/>
              <a:t>3. </a:t>
            </a:r>
            <a:r>
              <a:rPr lang="ko-KR" altLang="en-US" sz="3200" dirty="0"/>
              <a:t>모둠에서 가장 헷갈리는 보기를 만든 학생</a:t>
            </a:r>
            <a:r>
              <a:rPr lang="en-US" altLang="ko-KR" sz="3200" dirty="0"/>
              <a:t> 1</a:t>
            </a:r>
            <a:r>
              <a:rPr lang="ko-KR" altLang="en-US" sz="3200" dirty="0"/>
              <a:t>명을</a:t>
            </a:r>
            <a:endParaRPr lang="en-US" altLang="ko-KR" sz="3200" dirty="0"/>
          </a:p>
          <a:p>
            <a:pPr algn="ctr">
              <a:lnSpc>
                <a:spcPct val="130000"/>
              </a:lnSpc>
            </a:pPr>
            <a:r>
              <a:rPr lang="ko-KR" altLang="en-US" sz="3200" dirty="0"/>
              <a:t>모둠 대표로 뽑아</a:t>
            </a:r>
            <a:r>
              <a:rPr lang="en-US" altLang="ko-KR" sz="3200" dirty="0"/>
              <a:t> </a:t>
            </a:r>
            <a:r>
              <a:rPr lang="ko-KR" altLang="en-US" sz="3200" dirty="0"/>
              <a:t>칠판에 문장을 쓰도록 해요</a:t>
            </a:r>
            <a:r>
              <a:rPr lang="en-US" altLang="ko-KR" sz="3200" dirty="0"/>
              <a:t>.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684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 err="1"/>
              <a:t>진진가로</a:t>
            </a:r>
            <a:r>
              <a:rPr lang="ko-KR" altLang="en-US" dirty="0"/>
              <a:t> 아이들 소개하기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9D1E876-9BE8-40A9-98F7-28E578A5D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&#10;&#10;자동 생성된 설명">
            <a:extLst>
              <a:ext uri="{FF2B5EF4-FFF2-40B4-BE49-F238E27FC236}">
                <a16:creationId xmlns:a16="http://schemas.microsoft.com/office/drawing/2014/main" id="{742864BF-2CA3-43F6-959E-5AE78E294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529B4A1F-021D-4BA4-BDF6-BEA7D6A76E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14" name="그림 13" descr="방, 컵, 앉아있는, 테이블이(가) 표시된 사진&#10;&#10;자동 생성된 설명">
            <a:extLst>
              <a:ext uri="{FF2B5EF4-FFF2-40B4-BE49-F238E27FC236}">
                <a16:creationId xmlns:a16="http://schemas.microsoft.com/office/drawing/2014/main" id="{C9087871-0133-4514-9C3B-09D949DF85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pic>
        <p:nvPicPr>
          <p:cNvPr id="16" name="그림 15" descr="컴퓨터이(가) 표시된 사진&#10;&#10;자동 생성된 설명">
            <a:extLst>
              <a:ext uri="{FF2B5EF4-FFF2-40B4-BE49-F238E27FC236}">
                <a16:creationId xmlns:a16="http://schemas.microsoft.com/office/drawing/2014/main" id="{EB96F1B7-A2FA-4034-94AD-58CDBDEBB6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1476416"/>
            <a:ext cx="9680792" cy="33826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5CDB4F7-3014-45C6-8A24-575AB1361CB2}"/>
              </a:ext>
            </a:extLst>
          </p:cNvPr>
          <p:cNvSpPr txBox="1"/>
          <p:nvPr/>
        </p:nvSpPr>
        <p:spPr>
          <a:xfrm>
            <a:off x="2438952" y="1935211"/>
            <a:ext cx="3163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1. </a:t>
            </a:r>
            <a:r>
              <a:rPr lang="ko-KR" altLang="en-US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나는 작년에 </a:t>
            </a:r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3</a:t>
            </a:r>
            <a:r>
              <a:rPr lang="ko-KR" altLang="en-US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반이었다</a:t>
            </a:r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3600" b="1" dirty="0">
              <a:solidFill>
                <a:schemeClr val="bg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1AAC2C-0AE4-441B-8C63-4A58BC4B044C}"/>
              </a:ext>
            </a:extLst>
          </p:cNvPr>
          <p:cNvSpPr txBox="1"/>
          <p:nvPr/>
        </p:nvSpPr>
        <p:spPr>
          <a:xfrm>
            <a:off x="2403588" y="2602866"/>
            <a:ext cx="5346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2. </a:t>
            </a:r>
            <a:r>
              <a:rPr lang="ko-KR" altLang="en-US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나는 겨울방학 동안 몸무게가 </a:t>
            </a:r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2kg</a:t>
            </a:r>
            <a:r>
              <a:rPr lang="ko-KR" altLang="en-US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 늘었다</a:t>
            </a:r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3600" b="1" dirty="0">
              <a:solidFill>
                <a:schemeClr val="bg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D11557-7F07-44F5-93C2-6B894DFAA409}"/>
              </a:ext>
            </a:extLst>
          </p:cNvPr>
          <p:cNvSpPr txBox="1"/>
          <p:nvPr/>
        </p:nvSpPr>
        <p:spPr>
          <a:xfrm>
            <a:off x="2456607" y="3282611"/>
            <a:ext cx="3765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3. </a:t>
            </a:r>
            <a:r>
              <a:rPr lang="ko-KR" altLang="en-US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나는 집에서 고양이를 키운다</a:t>
            </a:r>
            <a:r>
              <a:rPr lang="en-US" altLang="ko-KR" sz="3600" b="1" dirty="0">
                <a:solidFill>
                  <a:schemeClr val="bg1"/>
                </a:solidFill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3600" b="1" dirty="0">
              <a:solidFill>
                <a:schemeClr val="bg1"/>
              </a:solidFill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634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736CF4F8-068C-48A1-B6EE-A049993F10FD}"/>
              </a:ext>
            </a:extLst>
          </p:cNvPr>
          <p:cNvSpPr/>
          <p:nvPr/>
        </p:nvSpPr>
        <p:spPr>
          <a:xfrm>
            <a:off x="397565" y="5595642"/>
            <a:ext cx="11396869" cy="909250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684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 err="1"/>
              <a:t>진진가로</a:t>
            </a:r>
            <a:r>
              <a:rPr lang="ko-KR" altLang="en-US" dirty="0"/>
              <a:t> 아이들 소개하기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9D1E876-9BE8-40A9-98F7-28E578A5D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&#10;&#10;자동 생성된 설명">
            <a:extLst>
              <a:ext uri="{FF2B5EF4-FFF2-40B4-BE49-F238E27FC236}">
                <a16:creationId xmlns:a16="http://schemas.microsoft.com/office/drawing/2014/main" id="{742864BF-2CA3-43F6-959E-5AE78E294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529B4A1F-021D-4BA4-BDF6-BEA7D6A76E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14" name="그림 13" descr="방, 컵, 앉아있는, 테이블이(가) 표시된 사진&#10;&#10;자동 생성된 설명">
            <a:extLst>
              <a:ext uri="{FF2B5EF4-FFF2-40B4-BE49-F238E27FC236}">
                <a16:creationId xmlns:a16="http://schemas.microsoft.com/office/drawing/2014/main" id="{C9087871-0133-4514-9C3B-09D949DF85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A9DF76-2A42-47E3-8203-39AA2534A29E}"/>
              </a:ext>
            </a:extLst>
          </p:cNvPr>
          <p:cNvSpPr txBox="1"/>
          <p:nvPr/>
        </p:nvSpPr>
        <p:spPr>
          <a:xfrm>
            <a:off x="781097" y="5785202"/>
            <a:ext cx="10629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/>
              <a:t>4. </a:t>
            </a:r>
            <a:r>
              <a:rPr lang="ko-KR" altLang="en-US" sz="3200" dirty="0"/>
              <a:t>모든 모둠의 문제를 푼 후</a:t>
            </a:r>
            <a:r>
              <a:rPr lang="en-US" altLang="ko-KR" sz="3200" dirty="0"/>
              <a:t>, </a:t>
            </a:r>
            <a:r>
              <a:rPr lang="ko-KR" altLang="en-US" sz="3200" dirty="0"/>
              <a:t>각 모둠이 답을 공개하고 </a:t>
            </a:r>
            <a:r>
              <a:rPr lang="ko-KR" altLang="en-US" sz="3200" dirty="0" err="1"/>
              <a:t>모둠별로</a:t>
            </a:r>
            <a:r>
              <a:rPr lang="ko-KR" altLang="en-US" sz="3200" dirty="0"/>
              <a:t> 채점해요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CC3B555-CCE8-460E-9824-0657235817B2}"/>
              </a:ext>
            </a:extLst>
          </p:cNvPr>
          <p:cNvSpPr/>
          <p:nvPr/>
        </p:nvSpPr>
        <p:spPr>
          <a:xfrm>
            <a:off x="3904341" y="1531246"/>
            <a:ext cx="3126924" cy="387872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C92CC7-601E-4777-B232-383101F42CC1}"/>
              </a:ext>
            </a:extLst>
          </p:cNvPr>
          <p:cNvSpPr txBox="1"/>
          <p:nvPr/>
        </p:nvSpPr>
        <p:spPr>
          <a:xfrm>
            <a:off x="4080417" y="1713151"/>
            <a:ext cx="2832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1. </a:t>
            </a:r>
            <a:r>
              <a:rPr lang="ko-KR" altLang="en-US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나는 작년에 </a:t>
            </a:r>
            <a:r>
              <a:rPr lang="en-US" altLang="ko-KR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3</a:t>
            </a:r>
            <a:r>
              <a:rPr lang="ko-KR" altLang="en-US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반이었다</a:t>
            </a:r>
            <a:r>
              <a:rPr lang="en-US" altLang="ko-KR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3200" dirty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EAE443-AB29-4E8B-856F-43F3FA06E074}"/>
              </a:ext>
            </a:extLst>
          </p:cNvPr>
          <p:cNvSpPr txBox="1"/>
          <p:nvPr/>
        </p:nvSpPr>
        <p:spPr>
          <a:xfrm>
            <a:off x="4080417" y="2394465"/>
            <a:ext cx="23102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2. </a:t>
            </a:r>
            <a:r>
              <a:rPr lang="ko-KR" altLang="en-US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나는 겨울방학 때</a:t>
            </a:r>
            <a:endParaRPr lang="en-US" altLang="ko-KR" sz="3200" dirty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  <a:p>
            <a:r>
              <a:rPr lang="ko-KR" altLang="en-US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  외국에 다녀왔다</a:t>
            </a:r>
            <a:r>
              <a:rPr lang="en-US" altLang="ko-KR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3200" dirty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A4DD4C-4F37-4DA0-A541-8F19B62598F8}"/>
              </a:ext>
            </a:extLst>
          </p:cNvPr>
          <p:cNvSpPr txBox="1"/>
          <p:nvPr/>
        </p:nvSpPr>
        <p:spPr>
          <a:xfrm>
            <a:off x="4080417" y="3568222"/>
            <a:ext cx="2707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3. </a:t>
            </a:r>
            <a:r>
              <a:rPr lang="ko-KR" altLang="en-US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나는 치킨을 좋아한다</a:t>
            </a:r>
            <a:r>
              <a:rPr lang="en-US" altLang="ko-KR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3200" dirty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57C56C-9358-4B09-AD0D-B8D6461B4416}"/>
              </a:ext>
            </a:extLst>
          </p:cNvPr>
          <p:cNvSpPr txBox="1"/>
          <p:nvPr/>
        </p:nvSpPr>
        <p:spPr>
          <a:xfrm>
            <a:off x="4080417" y="4249536"/>
            <a:ext cx="24994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4. </a:t>
            </a:r>
            <a:r>
              <a:rPr lang="ko-KR" altLang="en-US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나는 방학동안 키가</a:t>
            </a:r>
            <a:endParaRPr lang="en-US" altLang="ko-KR" sz="3200" dirty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  <a:p>
            <a:r>
              <a:rPr lang="en-US" altLang="ko-KR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   3cm </a:t>
            </a:r>
            <a:r>
              <a:rPr lang="ko-KR" altLang="en-US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컸다</a:t>
            </a:r>
            <a:r>
              <a:rPr lang="en-US" altLang="ko-KR" sz="3200" dirty="0">
                <a:latin typeface="나눔손글씨 느릿느릿체" panose="02000503000000000000" pitchFamily="2" charset="-127"/>
                <a:ea typeface="나눔손글씨 느릿느릿체" panose="02000503000000000000" pitchFamily="2" charset="-127"/>
              </a:rPr>
              <a:t>.</a:t>
            </a:r>
            <a:endParaRPr lang="ko-KR" altLang="en-US" sz="3200" dirty="0">
              <a:latin typeface="나눔손글씨 느릿느릿체" panose="02000503000000000000" pitchFamily="2" charset="-127"/>
              <a:ea typeface="나눔손글씨 느릿느릿체" panose="02000503000000000000" pitchFamily="2" charset="-127"/>
            </a:endParaRPr>
          </a:p>
        </p:txBody>
      </p:sp>
      <p:pic>
        <p:nvPicPr>
          <p:cNvPr id="5" name="그림 4" descr="연기, 식물이(가) 표시된 사진&#10;&#10;자동 생성된 설명">
            <a:extLst>
              <a:ext uri="{FF2B5EF4-FFF2-40B4-BE49-F238E27FC236}">
                <a16:creationId xmlns:a16="http://schemas.microsoft.com/office/drawing/2014/main" id="{3D8B0DF5-8F18-4812-93EA-24B2EFEA1C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97" y="2360923"/>
            <a:ext cx="909250" cy="90925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A7C7EDE-4C5C-415F-AF5C-DE29E34CFE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47" y="1517346"/>
            <a:ext cx="1032267" cy="1032267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EEC7A1CD-3534-4B0E-BF0B-2593A44611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47" y="3379290"/>
            <a:ext cx="1032267" cy="1032267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D3E68073-8A75-4FDC-A7C3-9FE4E37931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47" y="4107408"/>
            <a:ext cx="1032267" cy="1032267"/>
          </a:xfrm>
          <a:prstGeom prst="rect">
            <a:avLst/>
          </a:prstGeom>
        </p:spPr>
      </p:pic>
      <p:pic>
        <p:nvPicPr>
          <p:cNvPr id="20" name="그림 19" descr="그리기이(가) 표시된 사진&#10;&#10;자동 생성된 설명">
            <a:extLst>
              <a:ext uri="{FF2B5EF4-FFF2-40B4-BE49-F238E27FC236}">
                <a16:creationId xmlns:a16="http://schemas.microsoft.com/office/drawing/2014/main" id="{5D940C35-3F66-405A-9CCE-B6834488A7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1912">
            <a:off x="6984840" y="1710061"/>
            <a:ext cx="497407" cy="21171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637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BF7177D-CE47-4FAD-BCBB-E4FD59EE435F}"/>
              </a:ext>
            </a:extLst>
          </p:cNvPr>
          <p:cNvSpPr/>
          <p:nvPr/>
        </p:nvSpPr>
        <p:spPr>
          <a:xfrm>
            <a:off x="397565" y="5595642"/>
            <a:ext cx="11396869" cy="909250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396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누가 숨었게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9D1E876-9BE8-40A9-98F7-28E578A5D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17" name="그림 16" descr="조류이(가) 표시된 사진&#10;&#10;자동 생성된 설명">
            <a:extLst>
              <a:ext uri="{FF2B5EF4-FFF2-40B4-BE49-F238E27FC236}">
                <a16:creationId xmlns:a16="http://schemas.microsoft.com/office/drawing/2014/main" id="{742864BF-2CA3-43F6-959E-5AE78E294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9" name="그림 8" descr="표지판이(가) 표시된 사진&#10;&#10;자동 생성된 설명">
            <a:extLst>
              <a:ext uri="{FF2B5EF4-FFF2-40B4-BE49-F238E27FC236}">
                <a16:creationId xmlns:a16="http://schemas.microsoft.com/office/drawing/2014/main" id="{529B4A1F-021D-4BA4-BDF6-BEA7D6A76E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16" name="그림 15" descr="나무, 조류, 옅은이(가) 표시된 사진&#10;&#10;자동 생성된 설명">
            <a:extLst>
              <a:ext uri="{FF2B5EF4-FFF2-40B4-BE49-F238E27FC236}">
                <a16:creationId xmlns:a16="http://schemas.microsoft.com/office/drawing/2014/main" id="{6E8404A1-8BA5-4C4A-AFD9-112E6819DA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7" y="367032"/>
            <a:ext cx="714751" cy="7147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69AE03B-2E80-4DC8-B90F-7B2B9E180F49}"/>
              </a:ext>
            </a:extLst>
          </p:cNvPr>
          <p:cNvSpPr txBox="1"/>
          <p:nvPr/>
        </p:nvSpPr>
        <p:spPr>
          <a:xfrm>
            <a:off x="3857247" y="5785202"/>
            <a:ext cx="4477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/>
              <a:t>1. </a:t>
            </a:r>
            <a:r>
              <a:rPr lang="ko-KR" altLang="en-US" sz="3200" dirty="0"/>
              <a:t>반 전체를 두 팀으로 나눠요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B241CBB-AC67-4C48-9DFE-E63E6EE3BFC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0" t="20895" r="43463" b="13175"/>
          <a:stretch/>
        </p:blipFill>
        <p:spPr>
          <a:xfrm>
            <a:off x="1798221" y="1655706"/>
            <a:ext cx="1277483" cy="357080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3819403-7749-4427-8A02-E60D6BF43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4" t="20088" r="34157" b="11887"/>
          <a:stretch/>
        </p:blipFill>
        <p:spPr>
          <a:xfrm>
            <a:off x="8650490" y="1593631"/>
            <a:ext cx="1348544" cy="368425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FFB4C11-A33F-4E70-9499-7B6A0DE0610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0" t="17788" r="36325" b="12277"/>
          <a:stretch/>
        </p:blipFill>
        <p:spPr>
          <a:xfrm>
            <a:off x="7610475" y="1490180"/>
            <a:ext cx="1209676" cy="378770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61D2484E-4E8E-4FBC-BE1A-5515A88861D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5" t="17737" r="36740" b="12327"/>
          <a:stretch/>
        </p:blipFill>
        <p:spPr>
          <a:xfrm>
            <a:off x="4419944" y="1494816"/>
            <a:ext cx="1371600" cy="378770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1188E16C-3CB5-4EE9-8FEF-93878EA36BE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8" t="19234" r="35868" b="12741"/>
          <a:stretch/>
        </p:blipFill>
        <p:spPr>
          <a:xfrm>
            <a:off x="6343650" y="1550235"/>
            <a:ext cx="1419225" cy="3684253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575E1078-354A-4DD7-BB2D-F74EE5B695A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0" t="19541" r="40624" b="12991"/>
          <a:stretch/>
        </p:blipFill>
        <p:spPr>
          <a:xfrm>
            <a:off x="3241698" y="1585047"/>
            <a:ext cx="1244921" cy="3654077"/>
          </a:xfrm>
          <a:prstGeom prst="rect">
            <a:avLst/>
          </a:prstGeom>
        </p:spPr>
      </p:pic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AE2B0436-6174-4948-AA29-0EC108A28ADE}"/>
              </a:ext>
            </a:extLst>
          </p:cNvPr>
          <p:cNvSpPr/>
          <p:nvPr/>
        </p:nvSpPr>
        <p:spPr>
          <a:xfrm>
            <a:off x="1672559" y="1483463"/>
            <a:ext cx="4224235" cy="3879721"/>
          </a:xfrm>
          <a:prstGeom prst="roundRect">
            <a:avLst/>
          </a:prstGeom>
          <a:noFill/>
          <a:ln w="38100">
            <a:solidFill>
              <a:srgbClr val="FFB1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31ACCA16-F6B9-4D29-A3D9-F99F31EA6ECF}"/>
              </a:ext>
            </a:extLst>
          </p:cNvPr>
          <p:cNvSpPr/>
          <p:nvPr/>
        </p:nvSpPr>
        <p:spPr>
          <a:xfrm>
            <a:off x="6116405" y="1483463"/>
            <a:ext cx="4224235" cy="3879721"/>
          </a:xfrm>
          <a:prstGeom prst="roundRect">
            <a:avLst/>
          </a:prstGeom>
          <a:noFill/>
          <a:ln w="38100">
            <a:solidFill>
              <a:srgbClr val="E2D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3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5">
      <a:majorFont>
        <a:latin typeface="Tmon몬소리 Black"/>
        <a:ea typeface="Tmon몬소리 Black"/>
        <a:cs typeface=""/>
      </a:majorFont>
      <a:minorFont>
        <a:latin typeface="나눔바른펜"/>
        <a:ea typeface="나눔바른펜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380</Words>
  <Application>Microsoft Office PowerPoint</Application>
  <PresentationFormat>와이드스크린</PresentationFormat>
  <Paragraphs>55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Arial</vt:lpstr>
      <vt:lpstr>나눔바른펜</vt:lpstr>
      <vt:lpstr>나눔손글씨 느릿느릿체</vt:lpstr>
      <vt:lpstr>Tmon몬소리 Black</vt:lpstr>
      <vt:lpstr>Office 테마</vt:lpstr>
      <vt:lpstr>PowerPoint 프레젠테이션</vt:lpstr>
      <vt:lpstr>진진가로 교사 소개하기</vt:lpstr>
      <vt:lpstr>진진가로 교사 소개하기</vt:lpstr>
      <vt:lpstr>진진가로 교사 소개하기</vt:lpstr>
      <vt:lpstr>진진가로 아이들 소개하기</vt:lpstr>
      <vt:lpstr>진진가로 아이들 소개하기</vt:lpstr>
      <vt:lpstr>진진가로 아이들 소개하기</vt:lpstr>
      <vt:lpstr>진진가로 아이들 소개하기</vt:lpstr>
      <vt:lpstr>누가 숨었게?</vt:lpstr>
      <vt:lpstr>누가 숨었게?</vt:lpstr>
      <vt:lpstr>누가 숨었게?</vt:lpstr>
      <vt:lpstr>누가 숨었게?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HYEONJI</dc:creator>
  <cp:lastModifiedBy>KIM HYEONJI</cp:lastModifiedBy>
  <cp:revision>51</cp:revision>
  <dcterms:created xsi:type="dcterms:W3CDTF">2020-02-05T12:10:51Z</dcterms:created>
  <dcterms:modified xsi:type="dcterms:W3CDTF">2020-02-15T13:21:27Z</dcterms:modified>
</cp:coreProperties>
</file>