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941" autoAdjust="0"/>
  </p:normalViewPr>
  <p:slideViewPr>
    <p:cSldViewPr snapToGrid="0" showGuides="1">
      <p:cViewPr varScale="1">
        <p:scale>
          <a:sx n="44" d="100"/>
          <a:sy n="44" d="100"/>
        </p:scale>
        <p:origin x="3300" y="84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A84C2-CFB5-4B8C-8197-E3C8BEFE6F34}" type="datetimeFigureOut">
              <a:rPr lang="ko-KR" altLang="en-US" smtClean="0"/>
              <a:t>2020-09-04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1840B-5714-49CC-99B5-2848DD81CA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1295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Tvn</a:t>
            </a:r>
            <a:r>
              <a:rPr lang="en-US" altLang="ko-KR" dirty="0"/>
              <a:t> </a:t>
            </a:r>
            <a:r>
              <a:rPr lang="ko-KR" altLang="en-US" dirty="0"/>
              <a:t>즐거운 이야기 </a:t>
            </a:r>
            <a:r>
              <a:rPr lang="en-US" altLang="ko-KR" dirty="0"/>
              <a:t>Bold</a:t>
            </a:r>
            <a:r>
              <a:rPr lang="ko-KR" altLang="en-US" dirty="0"/>
              <a:t>체를 사용하였습니다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1840B-5714-49CC-99B5-2848DD81CAD7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3414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/>
              <a:t>Tvn</a:t>
            </a:r>
            <a:r>
              <a:rPr lang="en-US" altLang="ko-KR" dirty="0"/>
              <a:t> </a:t>
            </a:r>
            <a:r>
              <a:rPr lang="ko-KR" altLang="en-US" dirty="0"/>
              <a:t>즐거운 이야기 </a:t>
            </a:r>
            <a:r>
              <a:rPr lang="en-US" altLang="ko-KR" dirty="0"/>
              <a:t>Bold</a:t>
            </a:r>
            <a:r>
              <a:rPr lang="ko-KR" altLang="en-US" dirty="0"/>
              <a:t>체를 사용하였습니다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1840B-5714-49CC-99B5-2848DD81CAD7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5856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/>
              <a:t>Tvn</a:t>
            </a:r>
            <a:r>
              <a:rPr lang="en-US" altLang="ko-KR" dirty="0"/>
              <a:t> </a:t>
            </a:r>
            <a:r>
              <a:rPr lang="ko-KR" altLang="en-US" dirty="0"/>
              <a:t>즐거운 이야기 </a:t>
            </a:r>
            <a:r>
              <a:rPr lang="en-US" altLang="ko-KR" dirty="0"/>
              <a:t>Bold</a:t>
            </a:r>
            <a:r>
              <a:rPr lang="ko-KR" altLang="en-US" dirty="0"/>
              <a:t>체를 사용하였습니다</a:t>
            </a:r>
            <a:r>
              <a:rPr lang="en-US" altLang="ko-KR" dirty="0"/>
              <a:t>.</a:t>
            </a:r>
            <a:endParaRPr lang="ko-KR" altLang="en-US"/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1840B-5714-49CC-99B5-2848DD81CAD7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607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8556-4CE4-4D0D-99B2-277D81C6B5FD}" type="datetimeFigureOut">
              <a:rPr lang="ko-KR" altLang="en-US" smtClean="0"/>
              <a:t>2020-09-04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BCE2-5AC3-4166-9388-C2E541B69A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513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8556-4CE4-4D0D-99B2-277D81C6B5FD}" type="datetimeFigureOut">
              <a:rPr lang="ko-KR" altLang="en-US" smtClean="0"/>
              <a:t>2020-09-04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BCE2-5AC3-4166-9388-C2E541B69A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57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8556-4CE4-4D0D-99B2-277D81C6B5FD}" type="datetimeFigureOut">
              <a:rPr lang="ko-KR" altLang="en-US" smtClean="0"/>
              <a:t>2020-09-04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BCE2-5AC3-4166-9388-C2E541B69A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218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8556-4CE4-4D0D-99B2-277D81C6B5FD}" type="datetimeFigureOut">
              <a:rPr lang="ko-KR" altLang="en-US" smtClean="0"/>
              <a:t>2020-09-04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BCE2-5AC3-4166-9388-C2E541B69A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614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8556-4CE4-4D0D-99B2-277D81C6B5FD}" type="datetimeFigureOut">
              <a:rPr lang="ko-KR" altLang="en-US" smtClean="0"/>
              <a:t>2020-09-04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BCE2-5AC3-4166-9388-C2E541B69A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83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8556-4CE4-4D0D-99B2-277D81C6B5FD}" type="datetimeFigureOut">
              <a:rPr lang="ko-KR" altLang="en-US" smtClean="0"/>
              <a:t>2020-09-04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BCE2-5AC3-4166-9388-C2E541B69A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280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8556-4CE4-4D0D-99B2-277D81C6B5FD}" type="datetimeFigureOut">
              <a:rPr lang="ko-KR" altLang="en-US" smtClean="0"/>
              <a:t>2020-09-04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BCE2-5AC3-4166-9388-C2E541B69A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229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8556-4CE4-4D0D-99B2-277D81C6B5FD}" type="datetimeFigureOut">
              <a:rPr lang="ko-KR" altLang="en-US" smtClean="0"/>
              <a:t>2020-09-04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BCE2-5AC3-4166-9388-C2E541B69A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704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8556-4CE4-4D0D-99B2-277D81C6B5FD}" type="datetimeFigureOut">
              <a:rPr lang="ko-KR" altLang="en-US" smtClean="0"/>
              <a:t>2020-09-04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BCE2-5AC3-4166-9388-C2E541B69A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575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8556-4CE4-4D0D-99B2-277D81C6B5FD}" type="datetimeFigureOut">
              <a:rPr lang="ko-KR" altLang="en-US" smtClean="0"/>
              <a:t>2020-09-04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BCE2-5AC3-4166-9388-C2E541B69A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265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8556-4CE4-4D0D-99B2-277D81C6B5FD}" type="datetimeFigureOut">
              <a:rPr lang="ko-KR" altLang="en-US" smtClean="0"/>
              <a:t>2020-09-04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BCE2-5AC3-4166-9388-C2E541B69A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411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E8556-4CE4-4D0D-99B2-277D81C6B5FD}" type="datetimeFigureOut">
              <a:rPr lang="ko-KR" altLang="en-US" smtClean="0"/>
              <a:t>2020-09-04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8BCE2-5AC3-4166-9388-C2E541B69A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565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1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C7FF9BB5-CC3C-4A87-BB68-BC35505D4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68769F1B-1383-4C88-8711-9F1872B1B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0714"/>
            <a:ext cx="10691813" cy="7558636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FB29985C-6606-42AC-8565-C967ED79FB5B}"/>
              </a:ext>
            </a:extLst>
          </p:cNvPr>
          <p:cNvCxnSpPr>
            <a:cxnSpLocks/>
          </p:cNvCxnSpPr>
          <p:nvPr/>
        </p:nvCxnSpPr>
        <p:spPr>
          <a:xfrm>
            <a:off x="0" y="7559675"/>
            <a:ext cx="106918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26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65048544-1635-432B-9210-415BFC1D8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58636"/>
          </a:xfrm>
          <a:prstGeom prst="rect">
            <a:avLst/>
          </a:prstGeom>
        </p:spPr>
      </p:pic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4C10B8C7-6924-4B4C-81C7-E0AF7F934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58636"/>
            <a:ext cx="10691813" cy="7558636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6B1F2B8-813A-4062-B13C-F54A65AFB18D}"/>
              </a:ext>
            </a:extLst>
          </p:cNvPr>
          <p:cNvCxnSpPr>
            <a:cxnSpLocks/>
          </p:cNvCxnSpPr>
          <p:nvPr/>
        </p:nvCxnSpPr>
        <p:spPr>
          <a:xfrm>
            <a:off x="0" y="7559675"/>
            <a:ext cx="106918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611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6A7A28E9-CBF4-4CA5-91D7-A9092E639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F15CA647-93A9-4492-8700-4D8A88E39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0714"/>
            <a:ext cx="10691813" cy="7558636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1ABA9A57-F374-4BBF-8308-5B93268FA077}"/>
              </a:ext>
            </a:extLst>
          </p:cNvPr>
          <p:cNvCxnSpPr>
            <a:cxnSpLocks/>
          </p:cNvCxnSpPr>
          <p:nvPr/>
        </p:nvCxnSpPr>
        <p:spPr>
          <a:xfrm>
            <a:off x="0" y="7559675"/>
            <a:ext cx="106918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573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24</Words>
  <Application>Microsoft Office PowerPoint</Application>
  <PresentationFormat>사용자 지정</PresentationFormat>
  <Paragraphs>6</Paragraphs>
  <Slides>3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8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정예림</dc:creator>
  <cp:lastModifiedBy>정예림</cp:lastModifiedBy>
  <cp:revision>9</cp:revision>
  <dcterms:created xsi:type="dcterms:W3CDTF">2020-04-30T07:02:20Z</dcterms:created>
  <dcterms:modified xsi:type="dcterms:W3CDTF">2020-09-04T04:05:00Z</dcterms:modified>
</cp:coreProperties>
</file>