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12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66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21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72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605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72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01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84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90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5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08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4FBA-0097-4783-A685-ABF75BF33A8F}" type="datetimeFigureOut">
              <a:rPr lang="ko-KR" altLang="en-US" smtClean="0"/>
              <a:t>2020-06-14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B58E-6521-43CC-BAD6-4617BDE6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79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63220" y="954941"/>
            <a:ext cx="9340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♥ 모든 사람들은 좋은 씨앗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장점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 나쁜 씨앗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단점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을 가지고 있어요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여러분이 가진 좋은 씨앗과 나쁜 씨앗은 무엇인가요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 </a:t>
            </a:r>
          </a:p>
          <a:p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 여러분들이 생각하는 나의 좋은 씨앗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장점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과 나쁜 씨앗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단점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을</a:t>
            </a:r>
            <a:r>
              <a:rPr lang="en-US" altLang="ko-KR" sz="16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적어 봅시다</a:t>
            </a:r>
            <a:r>
              <a:rPr lang="en-US" altLang="ko-KR" sz="16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.</a:t>
            </a:r>
            <a:endParaRPr lang="ko-KR" altLang="en-US" sz="16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33" name="_x410323384" descr="DRW0000198c63e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896" y="158039"/>
            <a:ext cx="6651321" cy="69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15" y="4562716"/>
            <a:ext cx="2174793" cy="217479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4" y="4681092"/>
            <a:ext cx="2056417" cy="2056417"/>
          </a:xfrm>
          <a:prstGeom prst="rect">
            <a:avLst/>
          </a:prstGeom>
        </p:spPr>
      </p:pic>
      <p:sp>
        <p:nvSpPr>
          <p:cNvPr id="6" name="모서리가 둥근 사각형 설명선 5"/>
          <p:cNvSpPr/>
          <p:nvPr/>
        </p:nvSpPr>
        <p:spPr>
          <a:xfrm>
            <a:off x="1698030" y="5286280"/>
            <a:ext cx="1337996" cy="846039"/>
          </a:xfrm>
          <a:prstGeom prst="wedgeRoundRectCallout">
            <a:avLst>
              <a:gd name="adj1" fmla="val -37464"/>
              <a:gd name="adj2" fmla="val 6769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내가 가진 </a:t>
            </a:r>
            <a:r>
              <a:rPr lang="ko-KR" altLang="en-US" sz="1600" b="1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좋은 씨앗들</a:t>
            </a:r>
            <a:r>
              <a:rPr lang="ko-KR" altLang="en-US" sz="160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을 </a:t>
            </a:r>
            <a:r>
              <a:rPr lang="ko-KR" altLang="en-US" sz="1600" dirty="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적어줘</a:t>
            </a:r>
            <a:endParaRPr lang="ko-KR" altLang="en-US" sz="1600" dirty="0">
              <a:solidFill>
                <a:schemeClr val="tx1"/>
              </a:solidFill>
              <a:latin typeface="나눔손글씨 바른히피" panose="02000503000000000000" pitchFamily="2" charset="-127"/>
              <a:ea typeface="나눔손글씨 바른히피" panose="02000503000000000000" pitchFamily="2" charset="-127"/>
            </a:endParaRPr>
          </a:p>
        </p:txBody>
      </p:sp>
      <p:sp>
        <p:nvSpPr>
          <p:cNvPr id="34" name="모서리가 둥근 사각형 설명선 33"/>
          <p:cNvSpPr/>
          <p:nvPr/>
        </p:nvSpPr>
        <p:spPr>
          <a:xfrm>
            <a:off x="6627334" y="5146818"/>
            <a:ext cx="1313586" cy="846039"/>
          </a:xfrm>
          <a:prstGeom prst="wedgeRoundRectCallout">
            <a:avLst>
              <a:gd name="adj1" fmla="val -41802"/>
              <a:gd name="adj2" fmla="val 7081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내가 가진 </a:t>
            </a:r>
            <a:r>
              <a:rPr lang="ko-KR" altLang="en-US" sz="1600" b="1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나쁜 씨앗들</a:t>
            </a:r>
            <a:r>
              <a:rPr lang="ko-KR" altLang="en-US" sz="160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을 </a:t>
            </a:r>
            <a:r>
              <a:rPr lang="ko-KR" altLang="en-US" sz="1600" dirty="0" smtClean="0">
                <a:solidFill>
                  <a:schemeClr val="tx1"/>
                </a:solidFill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적어줘</a:t>
            </a:r>
            <a:endParaRPr lang="ko-KR" altLang="en-US" sz="1600" dirty="0">
              <a:solidFill>
                <a:schemeClr val="tx1"/>
              </a:solidFill>
              <a:latin typeface="나눔손글씨 바른히피" panose="02000503000000000000" pitchFamily="2" charset="-127"/>
              <a:ea typeface="나눔손글씨 바른히피" panose="02000503000000000000" pitchFamily="2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63771" y="1677864"/>
            <a:ext cx="4721468" cy="500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5161086" y="1677864"/>
            <a:ext cx="4563205" cy="500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002930" y="1754486"/>
            <a:ext cx="20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&lt;</a:t>
            </a:r>
            <a:r>
              <a:rPr lang="ko-KR" altLang="en-US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좋은 씨앗 상자</a:t>
            </a:r>
            <a:r>
              <a:rPr lang="en-US" altLang="ko-KR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&gt;</a:t>
            </a:r>
            <a:endParaRPr lang="ko-KR" altLang="en-US" dirty="0">
              <a:latin typeface="나눔손글씨 바른히피" panose="02000503000000000000" pitchFamily="2" charset="-127"/>
              <a:ea typeface="나눔손글씨 바른히피" panose="02000503000000000000" pitchFamily="2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7824" y="1754486"/>
            <a:ext cx="20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&lt;</a:t>
            </a:r>
            <a:r>
              <a:rPr lang="ko-KR" altLang="en-US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나쁜 씨앗 상자</a:t>
            </a:r>
            <a:r>
              <a:rPr lang="en-US" altLang="ko-KR" dirty="0" smtClean="0">
                <a:latin typeface="나눔손글씨 바른히피" panose="02000503000000000000" pitchFamily="2" charset="-127"/>
                <a:ea typeface="나눔손글씨 바른히피" panose="02000503000000000000" pitchFamily="2" charset="-127"/>
              </a:rPr>
              <a:t>&gt;</a:t>
            </a:r>
            <a:endParaRPr lang="ko-KR" altLang="en-US" dirty="0">
              <a:latin typeface="나눔손글씨 바른히피" panose="02000503000000000000" pitchFamily="2" charset="-127"/>
              <a:ea typeface="나눔손글씨 바른히피" panose="020005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95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65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나눔손글씨 바른히피</vt:lpstr>
      <vt:lpstr>Arial</vt:lpstr>
      <vt:lpstr>Calibri</vt:lpstr>
      <vt:lpstr>Calibri Light</vt:lpstr>
      <vt:lpstr>맑은 고딕</vt:lpstr>
      <vt:lpstr>배달의민족 주아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beeni95@naver.com</dc:creator>
  <cp:lastModifiedBy>beeni95@naver.com</cp:lastModifiedBy>
  <cp:revision>19</cp:revision>
  <dcterms:created xsi:type="dcterms:W3CDTF">2019-12-16T10:38:38Z</dcterms:created>
  <dcterms:modified xsi:type="dcterms:W3CDTF">2020-06-14T14:09:47Z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