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3" r:id="rId3"/>
    <p:sldId id="260" r:id="rId4"/>
    <p:sldId id="271" r:id="rId5"/>
    <p:sldId id="272" r:id="rId6"/>
    <p:sldId id="273" r:id="rId7"/>
  </p:sldIdLst>
  <p:sldSz cx="12192000" cy="6858000"/>
  <p:notesSz cx="6858000" cy="9144000"/>
  <p:embeddedFontLst>
    <p:embeddedFont>
      <p:font typeface="TmonMonsoriOTF Black" panose="020B0600000101010101" charset="-127"/>
      <p:bold r:id="rId9"/>
    </p:embeddedFont>
    <p:embeddedFont>
      <p:font typeface="Tmon몬소리 Black" panose="02000A03000000000000" pitchFamily="2" charset="-127"/>
      <p:bold r:id="rId10"/>
    </p:embeddedFont>
    <p:embeddedFont>
      <p:font typeface="나눔바른펜" panose="020B0503000000000000" pitchFamily="50" charset="-127"/>
      <p:regular r:id="rId11"/>
      <p:bold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Nanum NeuRisNeuRisCe" panose="02000503000000000000" pitchFamily="2" charset="-127"/>
      <p:regular r:id="rId15"/>
    </p:embeddedFont>
    <p:embeddedFont>
      <p:font typeface="NanumBarunpen" panose="020B0503000000000000" pitchFamily="50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5A"/>
    <a:srgbClr val="D883FF"/>
    <a:srgbClr val="C2AADD"/>
    <a:srgbClr val="BC9EDD"/>
    <a:srgbClr val="00FDFF"/>
    <a:srgbClr val="DEB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966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9647E-9148-48F5-AFA0-DA0C5FEBEE49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69E16-1105-43DD-A51B-70CE4EC8B9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83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D6B67-069E-48B1-A07B-837C22832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EF7855C-BCD0-4E90-815E-AD21D8BDE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326B11-66D4-4A09-BB8F-08F57A59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E43867-DDF1-4E16-80F5-AF27A44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B28C8D-4457-4B62-B88E-777EB831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17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3F97A-5A33-4056-8333-100A38CD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9419AB-6533-4672-A215-9D4238C65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E64F6A-5D2A-4E49-9117-0C4350FE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F890A3-5084-45BF-A0C2-B4130994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D263A8-1664-45B5-9F82-4D016F97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6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E21F22-6F89-435C-B98B-3FED39819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9EF2A3-3338-47C7-941C-1FA430329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96E745-71D2-484C-91C0-F75BDC22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969EB2-9B32-4D6D-9A3C-1C97809E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40AA9A-074F-43FB-B557-266CCFCF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56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60E32-31D3-4EFE-86E8-AC509E86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9C283D-99A4-4F18-A3C9-A150EB6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CD061-2EFE-4987-A51D-8470105E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C5BE3-98C9-4CF8-9756-D15367C1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740A3-9389-483B-916F-9461DA92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93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BCD7B-D0A9-414E-BB68-9632558B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1097EE-7648-426F-AB27-F3890EA5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6DA3E-9192-43F8-B9CF-51E5EDF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DE577B-C797-4EC5-B1CC-9599DEAD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02A7E-D18A-41E6-BD11-5A4B31B2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20BAA-133C-4C69-B77A-625630C9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456449-37EC-4357-9F5B-AEB0E0C1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FD0190-BD8C-4D63-B517-71A24211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E1D412-95BC-40E6-BD91-D137751A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FEF082-C9F1-4793-ABB6-B8357F5F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783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2F558-B32F-428C-BF4E-AF865633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54B104-AD2B-4E80-8733-1373A248B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89DE28-0BDC-4CD8-B35D-EF30018F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78B9C4-40F3-4251-850B-23CA4615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64E578-E3E5-4BE3-A77D-7A228CD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C0068-0488-44C9-B5DB-4F0D1436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27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5A17B-E6A1-48C9-8244-23F55D5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AD729-48EA-44E3-90A3-30F7DAE4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8D7090-04ED-4974-BC34-4689C4CA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3F4A1A-952F-4E5C-AFF6-B1C2CA158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FE94DA-68F4-447C-9676-60703550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A0EE4B-B369-463A-B05E-C06CD19E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BE7E9-99CE-468A-82CA-394B1A46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62C229-9CBE-41D3-BC66-5634899E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57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E3C8D-5031-458D-B292-7EE5FE6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41281F-02B6-425C-AF10-C38CDF8E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86DA3C-2C6B-4767-BEDA-8ADAFD4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518F68-6738-4A3A-87B6-3B622AF4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728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268D02-63C0-4510-B955-573ACB5F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32D4F7-2ED0-46B9-B6A3-950354E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5930BD-64A9-4776-B21C-880C7380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97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DA397-E411-40D4-A13E-B81E323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42E01-7A02-4D1A-97B2-C5B5A93F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FD3A3B-2F7D-4CF7-B320-074E0A44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1744CC-EE5D-4E20-B455-B4746BAA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73B254-3ECE-4BFA-B55C-E24ADB1A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13D4F2-D5BE-4DC8-A7F8-2199819F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26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EF12EB-F703-4A71-A1E3-C62DC747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1C9D58-70F1-4024-BF12-17764F073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BC3509-0B81-43EC-A2C7-9EE7CB1D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BECBE0-4AC5-4C9C-96E6-18B5DF65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B33A84-3FCD-4B7D-8C51-43E9A768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035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1008B-2E3D-435C-AB82-594670FB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3071DC-9A8C-4434-9F2C-211893A9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EA0E20-C9EB-4FB8-BE4E-DD5839DE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05AE7D-1CEA-4335-9E7E-D3312CAD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C1CE64-15F5-41CF-8153-BD811665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C8818E-5AAA-45B3-94DF-4ECF6BA7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864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C98F4-C3B0-4754-AC18-A87B53E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72AA17-F7A1-43EE-B17D-B4C43B79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8343F1-492C-4218-A741-7ED3F1D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1167E7-CD90-4113-B636-FAF10CA1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E1A76-1725-42FB-8B30-7EF6400C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510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EF2146-44D8-4931-B293-4C31F8F4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600E22-FF47-4173-B067-8F98B2C3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096E24-4AC3-4FBA-B234-99B37580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377B98-55A6-4393-87F8-363ABB01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FE3F55-9325-4985-B569-2D836768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06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8CD503-BBB1-4C94-B13D-A2489C25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352670-1544-4D7E-BFB7-30D894D4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323524-69B8-4115-9CBE-93E23ED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3F44F9-B002-4277-9280-1AA6A165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A10435-48F0-4E3E-8388-4FFE1791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69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91399-77E1-4030-A918-B226D1BB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5709D4-23F4-4CDA-A23B-750CF2614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95B21-65F6-4970-88C2-AC6476A62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3E27DC-3F37-4553-A554-FE28C729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C35388-8FA5-4C5B-A919-2333B58D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D73CAA-2CF4-4D7E-94A9-87F273A8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24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A1138E-2AEB-4816-9471-4735266B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060A7-6127-474C-9AFD-4316D4CD2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D4043A-461A-4E44-9A37-5FD3C7146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C002C41-5375-48C5-B58D-4086CC9A8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567D896-3630-435C-B457-EAD524C88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DE797C-F9E7-4D44-B291-A8B4A3DB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44D4669-C5BD-450F-A21E-E925C043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979B6B3-CE65-4764-987C-381353CF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4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40B6AE-B610-4600-B56E-9F03FBA2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0B5583-B1BF-4138-A538-05521AE2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23E835A-5507-4C22-BBEA-9803F02E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A30996-43AD-4663-9D36-432FF9B8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7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FDFC217-1780-4B97-8FC0-14D298E1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B0CA51F-7C07-4164-8440-094DDAC4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432C56-D504-45A2-9775-B5B3DE28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44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A77CC8-32D1-410F-88A0-73D3C828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1D94D0-F69A-4065-B201-13BFFB41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67A94F-6D05-4572-AC4D-DDBD1E8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525ECA-A004-40D0-A76D-B2A76056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02DC23-A3C4-416D-BD89-5916698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FC67EE-A14C-4748-AD28-22C6C673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44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EF4B33-B111-45CC-80FF-797D61F5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D832E2-9E75-4ED5-886E-93B0E0BF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056BD6-E5DC-42E5-8839-5C7D66025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1F8BBA-6664-49AB-B67C-096F524A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2277F1-BA1C-49E9-8507-466EAF14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D3ED67-2ED6-44E1-9B00-45D661BD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02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659B69-C845-4E9A-A7E8-032DEB61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9E9A27-CC51-4CF0-8968-85CEAF222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D28CA-86B6-4341-9A29-5EA759CF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3DD7-1AB4-4683-A814-A9F610E8A32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5AF5BD-7684-497A-9AAF-6D12424BE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76CA46-20FC-4D9F-9B37-10F8CC0D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DB3F-C6C4-4021-AA7E-7A2F39012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51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8A4133-8856-4EC9-AF86-771F39F9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4A644B-9A14-40BE-A4F2-29DCEEBE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9E8666-AADF-4317-9CDA-BF10E602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7FFFB3-D06D-4A2F-8D9F-1B9F2C85C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F54683-0539-4C8A-9B9C-8F1C2DC2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47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2DC91B6F-5F46-4FF0-BBD9-C6BE8847D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40" y="3132455"/>
            <a:ext cx="3810000" cy="2990850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C3D5A8C7-9915-4B3B-9D55-0F66CFBFCDC0}"/>
              </a:ext>
            </a:extLst>
          </p:cNvPr>
          <p:cNvSpPr txBox="1">
            <a:spLocks/>
          </p:cNvSpPr>
          <p:nvPr/>
        </p:nvSpPr>
        <p:spPr>
          <a:xfrm>
            <a:off x="1336040" y="843280"/>
            <a:ext cx="932688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dirty="0"/>
              <a:t>1</a:t>
            </a:r>
            <a:r>
              <a:rPr lang="ko-KR" altLang="en-US" sz="4000" dirty="0"/>
              <a:t>년 뒤 나에게 보내는 선물</a:t>
            </a:r>
          </a:p>
        </p:txBody>
      </p:sp>
      <p:pic>
        <p:nvPicPr>
          <p:cNvPr id="8" name="그림 7" descr="테이블이(가) 표시된 사진&#10;&#10;자동 생성된 설명">
            <a:extLst>
              <a:ext uri="{FF2B5EF4-FFF2-40B4-BE49-F238E27FC236}">
                <a16:creationId xmlns:a16="http://schemas.microsoft.com/office/drawing/2014/main" id="{69EF7A62-A469-6A4E-B237-4EDA6278B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말풍선: 타원형 2">
            <a:extLst>
              <a:ext uri="{FF2B5EF4-FFF2-40B4-BE49-F238E27FC236}">
                <a16:creationId xmlns:a16="http://schemas.microsoft.com/office/drawing/2014/main" id="{0A697161-A0A4-4658-A3A3-C091E5E040FF}"/>
              </a:ext>
            </a:extLst>
          </p:cNvPr>
          <p:cNvSpPr/>
          <p:nvPr/>
        </p:nvSpPr>
        <p:spPr>
          <a:xfrm>
            <a:off x="6865495" y="1217184"/>
            <a:ext cx="5051540" cy="3655560"/>
          </a:xfrm>
          <a:prstGeom prst="wedgeEllipseCallout">
            <a:avLst>
              <a:gd name="adj1" fmla="val 61273"/>
              <a:gd name="adj2" fmla="val 46902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ko-KR" altLang="en-US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74C58-B664-41B0-B536-EAFFCE7C8A8D}"/>
              </a:ext>
            </a:extLst>
          </p:cNvPr>
          <p:cNvSpPr txBox="1"/>
          <p:nvPr/>
        </p:nvSpPr>
        <p:spPr>
          <a:xfrm>
            <a:off x="7924357" y="2147795"/>
            <a:ext cx="2933816" cy="1794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이런 우체통을</a:t>
            </a:r>
            <a:endParaRPr lang="en-US" altLang="ko-KR" sz="4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4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본 적 있나요</a:t>
            </a:r>
            <a:r>
              <a:rPr lang="en-US" altLang="ko-KR" sz="4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?</a:t>
            </a:r>
            <a:endParaRPr lang="ko-KR" altLang="en-US" sz="4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D8510DF-9C74-6C4A-A7DF-29DA5F55A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0" t="8106" r="45688" b="6943"/>
          <a:stretch/>
        </p:blipFill>
        <p:spPr>
          <a:xfrm>
            <a:off x="666851" y="600192"/>
            <a:ext cx="3194100" cy="3743524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 descr="시계, 표지판, 테이블이(가) 표시된 사진&#10;&#10;자동 생성된 설명">
            <a:extLst>
              <a:ext uri="{FF2B5EF4-FFF2-40B4-BE49-F238E27FC236}">
                <a16:creationId xmlns:a16="http://schemas.microsoft.com/office/drawing/2014/main" id="{84538D90-6407-B041-9E86-CCD6865C9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85" y="3044964"/>
            <a:ext cx="2832654" cy="3372207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FA895B5-1EF6-8843-9255-E3BC926EFA93}"/>
              </a:ext>
            </a:extLst>
          </p:cNvPr>
          <p:cNvGrpSpPr/>
          <p:nvPr/>
        </p:nvGrpSpPr>
        <p:grpSpPr>
          <a:xfrm>
            <a:off x="-205930" y="5135219"/>
            <a:ext cx="12641189" cy="1865618"/>
            <a:chOff x="-213700" y="5124923"/>
            <a:chExt cx="12641189" cy="1865618"/>
          </a:xfrm>
        </p:grpSpPr>
        <p:pic>
          <p:nvPicPr>
            <p:cNvPr id="14" name="그림 13" descr="꽃, 시계이(가) 표시된 사진&#10;&#10;자동 생성된 설명">
              <a:extLst>
                <a:ext uri="{FF2B5EF4-FFF2-40B4-BE49-F238E27FC236}">
                  <a16:creationId xmlns:a16="http://schemas.microsoft.com/office/drawing/2014/main" id="{19159035-7E7F-434F-A94E-8E75561DB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604" y="6125667"/>
              <a:ext cx="833910" cy="833910"/>
            </a:xfrm>
            <a:prstGeom prst="rect">
              <a:avLst/>
            </a:prstGeom>
          </p:spPr>
        </p:pic>
        <p:pic>
          <p:nvPicPr>
            <p:cNvPr id="15" name="그림 14" descr="꽃이(가) 표시된 사진&#10;&#10;자동 생성된 설명">
              <a:extLst>
                <a:ext uri="{FF2B5EF4-FFF2-40B4-BE49-F238E27FC236}">
                  <a16:creationId xmlns:a16="http://schemas.microsoft.com/office/drawing/2014/main" id="{BD3EFFF2-FFEE-4730-BDCE-512FB37C0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700" y="5812388"/>
              <a:ext cx="1125752" cy="1125752"/>
            </a:xfrm>
            <a:prstGeom prst="rect">
              <a:avLst/>
            </a:prstGeom>
          </p:spPr>
        </p:pic>
        <p:pic>
          <p:nvPicPr>
            <p:cNvPr id="16" name="그림 15" descr="표지판이(가) 표시된 사진&#10;&#10;자동 생성된 설명">
              <a:extLst>
                <a:ext uri="{FF2B5EF4-FFF2-40B4-BE49-F238E27FC236}">
                  <a16:creationId xmlns:a16="http://schemas.microsoft.com/office/drawing/2014/main" id="{FA4A3C86-9845-48D8-ACBE-6504F4D77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3" y="6137020"/>
              <a:ext cx="811204" cy="811204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58EAC73-8987-4234-9D1B-E439051CB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1" y="6273344"/>
              <a:ext cx="717197" cy="717197"/>
            </a:xfrm>
            <a:prstGeom prst="rect">
              <a:avLst/>
            </a:prstGeom>
          </p:spPr>
        </p:pic>
        <p:pic>
          <p:nvPicPr>
            <p:cNvPr id="17" name="그림 16" descr="조류이(가) 표시된 사진&#10;&#10;자동 생성된 설명">
              <a:extLst>
                <a:ext uri="{FF2B5EF4-FFF2-40B4-BE49-F238E27FC236}">
                  <a16:creationId xmlns:a16="http://schemas.microsoft.com/office/drawing/2014/main" id="{05C3703B-ABA7-194D-8B77-7A86574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890" y="5124923"/>
              <a:ext cx="1815605" cy="1815605"/>
            </a:xfrm>
            <a:prstGeom prst="rect">
              <a:avLst/>
            </a:prstGeom>
          </p:spPr>
        </p:pic>
        <p:pic>
          <p:nvPicPr>
            <p:cNvPr id="18" name="그림 17" descr="표지판이(가) 표시된 사진&#10;&#10;자동 생성된 설명">
              <a:extLst>
                <a:ext uri="{FF2B5EF4-FFF2-40B4-BE49-F238E27FC236}">
                  <a16:creationId xmlns:a16="http://schemas.microsoft.com/office/drawing/2014/main" id="{400DBB94-BC03-2249-A0E1-3A6859C2E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515" y="6373902"/>
              <a:ext cx="574322" cy="574322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8CA4D31F-20FD-9744-84B1-DF26564D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3852" y="5865940"/>
              <a:ext cx="1093637" cy="1093637"/>
            </a:xfrm>
            <a:prstGeom prst="rect">
              <a:avLst/>
            </a:prstGeom>
          </p:spPr>
        </p:pic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F26613CF-BF68-7A4C-8EA9-B2C789E75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9C5D30-5EA6-434B-822B-165CC4C359EA}"/>
              </a:ext>
            </a:extLst>
          </p:cNvPr>
          <p:cNvSpPr txBox="1"/>
          <p:nvPr/>
        </p:nvSpPr>
        <p:spPr>
          <a:xfrm>
            <a:off x="530384" y="4421392"/>
            <a:ext cx="2321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출처</a:t>
            </a:r>
            <a:r>
              <a:rPr lang="en-US" altLang="ko-KR" sz="1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:</a:t>
            </a:r>
            <a:r>
              <a:rPr lang="ko-KR" altLang="en-US" sz="1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 </a:t>
            </a:r>
            <a:r>
              <a:rPr lang="ko-Kore-KR" altLang="ko-KR" sz="14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https://komtoday.com/261</a:t>
            </a:r>
            <a:endParaRPr lang="ko-KR" altLang="en-US" sz="14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2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046304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느린 우체통이란</a:t>
            </a:r>
            <a:r>
              <a:rPr lang="en-US" altLang="ko-KR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?</a:t>
            </a:r>
            <a:endParaRPr lang="ko-KR" altLang="en-US" dirty="0">
              <a:latin typeface="TmonMonsoriOTF Black" panose="02000A03000000000000" pitchFamily="2" charset="-128"/>
              <a:ea typeface="TmonMonsoriOTF Black" panose="02000A03000000000000" pitchFamily="2" charset="-128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4B82BAC-5E27-4341-B46E-74CE8103ADB6}"/>
              </a:ext>
            </a:extLst>
          </p:cNvPr>
          <p:cNvSpPr/>
          <p:nvPr/>
        </p:nvSpPr>
        <p:spPr>
          <a:xfrm>
            <a:off x="482048" y="2297926"/>
            <a:ext cx="5943600" cy="302463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74C58-B664-41B0-B536-EAFFCE7C8A8D}"/>
              </a:ext>
            </a:extLst>
          </p:cNvPr>
          <p:cNvSpPr txBox="1"/>
          <p:nvPr/>
        </p:nvSpPr>
        <p:spPr>
          <a:xfrm>
            <a:off x="743898" y="2514400"/>
            <a:ext cx="5419898" cy="261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빠른 것을 중요시 여기는 </a:t>
            </a:r>
            <a:r>
              <a:rPr lang="en-US" altLang="ko-KR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21</a:t>
            </a: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세기에</a:t>
            </a:r>
            <a:endParaRPr lang="en-US" altLang="ko-KR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기다림의 의미를 일깨워 주기 위해</a:t>
            </a:r>
            <a:endParaRPr lang="en-US" altLang="ko-KR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지방자치단체와 공공기관에서</a:t>
            </a:r>
            <a:endParaRPr lang="en-US" altLang="ko-KR" sz="3200" dirty="0">
              <a:latin typeface="NanumBarunpen" panose="020B0503000000000000" pitchFamily="34" charset="-127"/>
              <a:ea typeface="NanumBarunpen" panose="020B0503000000000000" pitchFamily="34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dirty="0">
                <a:latin typeface="NanumBarunpen" panose="020B0503000000000000" pitchFamily="34" charset="-127"/>
                <a:ea typeface="NanumBarunpen" panose="020B0503000000000000" pitchFamily="34" charset="-127"/>
              </a:rPr>
              <a:t>추억을 기념할 장소에 설치한 우체통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pic>
        <p:nvPicPr>
          <p:cNvPr id="14" name="그림 1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84177B4-0931-DD4F-A4EB-B31B6C582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95" y="-38143"/>
            <a:ext cx="5213131" cy="69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046304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펜"/>
              <a:ea typeface="나눔바른펜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나에게 쓰는 편지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4B82BAC-5E27-4341-B46E-74CE8103ADB6}"/>
              </a:ext>
            </a:extLst>
          </p:cNvPr>
          <p:cNvSpPr/>
          <p:nvPr/>
        </p:nvSpPr>
        <p:spPr>
          <a:xfrm>
            <a:off x="397565" y="1525781"/>
            <a:ext cx="11396869" cy="1015732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펜"/>
              <a:ea typeface="나눔바른펜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74C58-B664-41B0-B536-EAFFCE7C8A8D}"/>
              </a:ext>
            </a:extLst>
          </p:cNvPr>
          <p:cNvSpPr txBox="1"/>
          <p:nvPr/>
        </p:nvSpPr>
        <p:spPr>
          <a:xfrm>
            <a:off x="482047" y="1741260"/>
            <a:ext cx="797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/>
              <a:t>편지를 받을 </a:t>
            </a:r>
            <a:r>
              <a:rPr lang="ko-KR" altLang="en-US" sz="3200" dirty="0" err="1"/>
              <a:t>때쯤의</a:t>
            </a:r>
            <a:r>
              <a:rPr lang="ko-KR" altLang="en-US" sz="3200" dirty="0"/>
              <a:t> 나는 어떤 모습일지 상상해봅시다.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sp>
        <p:nvSpPr>
          <p:cNvPr id="26" name="모서리가 둥근 직사각형 25">
            <a:extLst>
              <a:ext uri="{FF2B5EF4-FFF2-40B4-BE49-F238E27FC236}">
                <a16:creationId xmlns:a16="http://schemas.microsoft.com/office/drawing/2014/main" id="{98F023D9-4DF1-704A-AEA3-A809549ADC5C}"/>
              </a:ext>
            </a:extLst>
          </p:cNvPr>
          <p:cNvSpPr/>
          <p:nvPr/>
        </p:nvSpPr>
        <p:spPr>
          <a:xfrm>
            <a:off x="1735418" y="3092036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BC9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키</a:t>
            </a:r>
            <a:r>
              <a:rPr lang="en-US" altLang="ko-KR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/</a:t>
            </a: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몸무게</a:t>
            </a:r>
            <a:endParaRPr lang="ko-Kore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7" name="모서리가 둥근 직사각형 26">
            <a:extLst>
              <a:ext uri="{FF2B5EF4-FFF2-40B4-BE49-F238E27FC236}">
                <a16:creationId xmlns:a16="http://schemas.microsoft.com/office/drawing/2014/main" id="{52D45272-7172-6E41-8D3D-CF2B2A3A5FB9}"/>
              </a:ext>
            </a:extLst>
          </p:cNvPr>
          <p:cNvSpPr/>
          <p:nvPr/>
        </p:nvSpPr>
        <p:spPr>
          <a:xfrm>
            <a:off x="397565" y="4573300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BC9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좋아하는</a:t>
            </a:r>
            <a:endParaRPr lang="en-US" altLang="ko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음식</a:t>
            </a:r>
            <a:endParaRPr lang="ko-Kore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8" name="모서리가 둥근 직사각형 27">
            <a:extLst>
              <a:ext uri="{FF2B5EF4-FFF2-40B4-BE49-F238E27FC236}">
                <a16:creationId xmlns:a16="http://schemas.microsoft.com/office/drawing/2014/main" id="{C6203B4C-9613-CC4D-8336-36EEB9D123B1}"/>
              </a:ext>
            </a:extLst>
          </p:cNvPr>
          <p:cNvSpPr/>
          <p:nvPr/>
        </p:nvSpPr>
        <p:spPr>
          <a:xfrm>
            <a:off x="3085511" y="4573300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C2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좋아하는</a:t>
            </a:r>
            <a:endParaRPr lang="en-US" altLang="ko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과목     </a:t>
            </a:r>
            <a:endParaRPr lang="ko-Kore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29" name="모서리가 둥근 직사각형 28">
            <a:extLst>
              <a:ext uri="{FF2B5EF4-FFF2-40B4-BE49-F238E27FC236}">
                <a16:creationId xmlns:a16="http://schemas.microsoft.com/office/drawing/2014/main" id="{9AC64520-D609-8B4F-9FE5-77AABE51305A}"/>
              </a:ext>
            </a:extLst>
          </p:cNvPr>
          <p:cNvSpPr/>
          <p:nvPr/>
        </p:nvSpPr>
        <p:spPr>
          <a:xfrm>
            <a:off x="4423364" y="3089501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C2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내가</a:t>
            </a:r>
            <a:endParaRPr lang="en-US" altLang="ko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생각하는 나</a:t>
            </a:r>
            <a:endParaRPr lang="en-US" altLang="ko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id="{0A7F4364-D601-404A-95A9-7240C9112FE9}"/>
              </a:ext>
            </a:extLst>
          </p:cNvPr>
          <p:cNvSpPr/>
          <p:nvPr/>
        </p:nvSpPr>
        <p:spPr>
          <a:xfrm>
            <a:off x="7111310" y="3089501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BC9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좋아하는</a:t>
            </a:r>
            <a:endParaRPr lang="en-US" altLang="ko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친구</a:t>
            </a:r>
            <a:endParaRPr lang="ko-Kore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057D91D9-6228-D84A-B120-4C692E29D4F4}"/>
              </a:ext>
            </a:extLst>
          </p:cNvPr>
          <p:cNvSpPr/>
          <p:nvPr/>
        </p:nvSpPr>
        <p:spPr>
          <a:xfrm>
            <a:off x="9799256" y="3089501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C2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3200" dirty="0" err="1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못먹는</a:t>
            </a: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 음식</a:t>
            </a:r>
            <a:endParaRPr lang="ko-Kore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2" name="모서리가 둥근 직사각형 31">
            <a:extLst>
              <a:ext uri="{FF2B5EF4-FFF2-40B4-BE49-F238E27FC236}">
                <a16:creationId xmlns:a16="http://schemas.microsoft.com/office/drawing/2014/main" id="{318293E4-273F-3547-9324-822849948DE9}"/>
              </a:ext>
            </a:extLst>
          </p:cNvPr>
          <p:cNvSpPr/>
          <p:nvPr/>
        </p:nvSpPr>
        <p:spPr>
          <a:xfrm>
            <a:off x="5773457" y="4573300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BC9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나에게</a:t>
            </a:r>
            <a:endParaRPr lang="en-US" altLang="ko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남기고 싶은 말</a:t>
            </a:r>
            <a:endParaRPr lang="ko-Kore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sp>
        <p:nvSpPr>
          <p:cNvPr id="33" name="모서리가 둥근 직사각형 32">
            <a:extLst>
              <a:ext uri="{FF2B5EF4-FFF2-40B4-BE49-F238E27FC236}">
                <a16:creationId xmlns:a16="http://schemas.microsoft.com/office/drawing/2014/main" id="{1570C5A1-F008-6543-9178-B6FD7AFD38C4}"/>
              </a:ext>
            </a:extLst>
          </p:cNvPr>
          <p:cNvSpPr/>
          <p:nvPr/>
        </p:nvSpPr>
        <p:spPr>
          <a:xfrm>
            <a:off x="8461403" y="4573300"/>
            <a:ext cx="1970308" cy="1015732"/>
          </a:xfrm>
          <a:prstGeom prst="roundRect">
            <a:avLst>
              <a:gd name="adj" fmla="val 19619"/>
            </a:avLst>
          </a:prstGeom>
          <a:solidFill>
            <a:srgbClr val="C2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32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지금 나의 꿈</a:t>
            </a:r>
            <a:endParaRPr lang="ko-Kore-KR" sz="32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52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046304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펜"/>
              <a:ea typeface="나눔바른펜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TmonMonsoriOTF Black" panose="02000A03000000000000" pitchFamily="2" charset="-128"/>
                <a:ea typeface="TmonMonsoriOTF Black" panose="02000A03000000000000" pitchFamily="2" charset="-128"/>
              </a:rPr>
              <a:t>나에게 쓰는 편지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4B82BAC-5E27-4341-B46E-74CE8103ADB6}"/>
              </a:ext>
            </a:extLst>
          </p:cNvPr>
          <p:cNvSpPr/>
          <p:nvPr/>
        </p:nvSpPr>
        <p:spPr>
          <a:xfrm>
            <a:off x="397565" y="1405948"/>
            <a:ext cx="11396869" cy="4848121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펜"/>
              <a:ea typeface="나눔바른펜"/>
              <a:cs typeface="+mn-cs"/>
            </a:endParaRP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8B4C0B68-25B5-A44F-BF6D-848B2754A0DE}"/>
              </a:ext>
            </a:extLst>
          </p:cNvPr>
          <p:cNvGrpSpPr/>
          <p:nvPr/>
        </p:nvGrpSpPr>
        <p:grpSpPr>
          <a:xfrm>
            <a:off x="2881440" y="1813008"/>
            <a:ext cx="6246685" cy="4321628"/>
            <a:chOff x="1143000" y="0"/>
            <a:chExt cx="9912876" cy="6858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96A7AC6-35E4-0343-BBB9-96EBA3732599}"/>
                </a:ext>
              </a:extLst>
            </p:cNvPr>
            <p:cNvGrpSpPr/>
            <p:nvPr/>
          </p:nvGrpSpPr>
          <p:grpSpPr>
            <a:xfrm>
              <a:off x="1143000" y="0"/>
              <a:ext cx="9912876" cy="6858000"/>
              <a:chOff x="-6876" y="0"/>
              <a:chExt cx="9912876" cy="6858000"/>
            </a:xfrm>
          </p:grpSpPr>
          <p:pic>
            <p:nvPicPr>
              <p:cNvPr id="43" name="그림 42" descr="그리기이(가) 표시된 사진&#10;&#10;자동 생성된 설명">
                <a:extLst>
                  <a:ext uri="{FF2B5EF4-FFF2-40B4-BE49-F238E27FC236}">
                    <a16:creationId xmlns:a16="http://schemas.microsoft.com/office/drawing/2014/main" id="{6CA555A7-BD54-6C40-9E90-0CB1C3712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876" y="0"/>
                <a:ext cx="9912876" cy="6858000"/>
              </a:xfrm>
              <a:prstGeom prst="rect">
                <a:avLst/>
              </a:prstGeom>
            </p:spPr>
          </p:pic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7CBAC597-6867-8848-8D03-1F0DCF1F98ED}"/>
                  </a:ext>
                </a:extLst>
              </p:cNvPr>
              <p:cNvSpPr/>
              <p:nvPr/>
            </p:nvSpPr>
            <p:spPr>
              <a:xfrm>
                <a:off x="236306" y="267128"/>
                <a:ext cx="9411128" cy="63288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ore-KR" dirty="0"/>
              </a:p>
            </p:txBody>
          </p:sp>
        </p:grpSp>
        <p:cxnSp>
          <p:nvCxnSpPr>
            <p:cNvPr id="24" name="직선 연결선[R] 23">
              <a:extLst>
                <a:ext uri="{FF2B5EF4-FFF2-40B4-BE49-F238E27FC236}">
                  <a16:creationId xmlns:a16="http://schemas.microsoft.com/office/drawing/2014/main" id="{2344FCFF-CB29-2143-B1AD-87E2280867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5616" y="934948"/>
              <a:ext cx="2774018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712FCE-8312-D145-B824-9581B71F6B85}"/>
                </a:ext>
              </a:extLst>
            </p:cNvPr>
            <p:cNvSpPr txBox="1"/>
            <p:nvPr/>
          </p:nvSpPr>
          <p:spPr>
            <a:xfrm>
              <a:off x="3765746" y="411728"/>
              <a:ext cx="740756" cy="586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Nanum NeuRisNeuRisCe" panose="02000503000000000000" pitchFamily="2" charset="-127"/>
                  <a:ea typeface="Nanum NeuRisNeuRisCe" panose="02000503000000000000" pitchFamily="2" charset="-127"/>
                </a:rPr>
                <a:t>에게</a:t>
              </a:r>
              <a:endParaRPr lang="ko-Kore-KR" dirty="0">
                <a:latin typeface="Nanum NeuRisNeuRisCe" panose="02000503000000000000" pitchFamily="2" charset="-127"/>
                <a:ea typeface="Nanum NeuRisNeuRisCe" panose="02000503000000000000" pitchFamily="2" charset="-127"/>
              </a:endParaRPr>
            </a:p>
          </p:txBody>
        </p:sp>
        <p:cxnSp>
          <p:nvCxnSpPr>
            <p:cNvPr id="34" name="직선 연결선[R] 33">
              <a:extLst>
                <a:ext uri="{FF2B5EF4-FFF2-40B4-BE49-F238E27FC236}">
                  <a16:creationId xmlns:a16="http://schemas.microsoft.com/office/drawing/2014/main" id="{00D059B0-833C-2646-A47C-B945483A94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4" y="3434415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[R] 34">
              <a:extLst>
                <a:ext uri="{FF2B5EF4-FFF2-40B4-BE49-F238E27FC236}">
                  <a16:creationId xmlns:a16="http://schemas.microsoft.com/office/drawing/2014/main" id="{BC5B66D3-D45D-564C-A1C6-B0D3D6D697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4" y="3939654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[R] 35">
              <a:extLst>
                <a:ext uri="{FF2B5EF4-FFF2-40B4-BE49-F238E27FC236}">
                  <a16:creationId xmlns:a16="http://schemas.microsoft.com/office/drawing/2014/main" id="{780F4F23-CB63-134A-A5AE-10FDA83CF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4" y="4482174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[R] 36">
              <a:extLst>
                <a:ext uri="{FF2B5EF4-FFF2-40B4-BE49-F238E27FC236}">
                  <a16:creationId xmlns:a16="http://schemas.microsoft.com/office/drawing/2014/main" id="{1AA03059-4F60-2A4C-9704-4A83C3F006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4" y="5027820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[R] 37">
              <a:extLst>
                <a:ext uri="{FF2B5EF4-FFF2-40B4-BE49-F238E27FC236}">
                  <a16:creationId xmlns:a16="http://schemas.microsoft.com/office/drawing/2014/main" id="{EC13C714-5428-0F4B-B998-42FC1DA46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4" y="5551674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[R] 38">
              <a:extLst>
                <a:ext uri="{FF2B5EF4-FFF2-40B4-BE49-F238E27FC236}">
                  <a16:creationId xmlns:a16="http://schemas.microsoft.com/office/drawing/2014/main" id="{EC919A69-0259-A745-88B7-74D1287501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3" y="6069758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[R] 39">
              <a:extLst>
                <a:ext uri="{FF2B5EF4-FFF2-40B4-BE49-F238E27FC236}">
                  <a16:creationId xmlns:a16="http://schemas.microsoft.com/office/drawing/2014/main" id="{07D7C116-8B2F-2740-B0B8-475362399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5" y="1846777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[R] 40">
              <a:extLst>
                <a:ext uri="{FF2B5EF4-FFF2-40B4-BE49-F238E27FC236}">
                  <a16:creationId xmlns:a16="http://schemas.microsoft.com/office/drawing/2014/main" id="{3DA2261F-065B-F444-B406-B93BE5DB4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5" y="2369997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[R] 41">
              <a:extLst>
                <a:ext uri="{FF2B5EF4-FFF2-40B4-BE49-F238E27FC236}">
                  <a16:creationId xmlns:a16="http://schemas.microsoft.com/office/drawing/2014/main" id="{81D4095B-DFD7-3944-B411-11270BC6CD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375" y="2893216"/>
              <a:ext cx="4119931" cy="0"/>
            </a:xfrm>
            <a:prstGeom prst="line">
              <a:avLst/>
            </a:prstGeom>
            <a:ln w="222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90C6DBE0-1579-CC4C-BB90-C23B04D2C546}"/>
              </a:ext>
            </a:extLst>
          </p:cNvPr>
          <p:cNvSpPr/>
          <p:nvPr/>
        </p:nvSpPr>
        <p:spPr>
          <a:xfrm>
            <a:off x="3321356" y="2623457"/>
            <a:ext cx="2478991" cy="3014461"/>
          </a:xfrm>
          <a:prstGeom prst="roundRect">
            <a:avLst/>
          </a:prstGeom>
          <a:noFill/>
          <a:ln w="57150">
            <a:solidFill>
              <a:srgbClr val="FFE9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손바닥을 그려요</a:t>
            </a:r>
            <a:endParaRPr lang="en-US" altLang="ko-KR" sz="3600" i="1" dirty="0">
              <a:solidFill>
                <a:schemeClr val="tx1">
                  <a:lumMod val="75000"/>
                  <a:lumOff val="25000"/>
                </a:schemeClr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/>
            <a:r>
              <a:rPr lang="ko-KR" alt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또는</a:t>
            </a:r>
            <a:endParaRPr lang="en-US" altLang="ko-KR" sz="3600" i="1" dirty="0">
              <a:solidFill>
                <a:schemeClr val="tx1">
                  <a:lumMod val="75000"/>
                  <a:lumOff val="25000"/>
                </a:schemeClr>
              </a:solidFill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  <a:p>
            <a:pPr algn="ctr"/>
            <a:r>
              <a:rPr lang="ko-KR" alt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내 사진을 붙여요</a:t>
            </a:r>
            <a:endParaRPr lang="ko-Kore-KR" sz="3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15E30FA-839E-874E-A520-D4D2F183810E}"/>
              </a:ext>
            </a:extLst>
          </p:cNvPr>
          <p:cNvSpPr/>
          <p:nvPr/>
        </p:nvSpPr>
        <p:spPr>
          <a:xfrm>
            <a:off x="7026014" y="2382910"/>
            <a:ext cx="174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i="1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편지를 써요</a:t>
            </a:r>
            <a:endParaRPr lang="ko-Kore-KR" sz="3600" i="1" dirty="0"/>
          </a:p>
        </p:txBody>
      </p:sp>
      <p:sp>
        <p:nvSpPr>
          <p:cNvPr id="46" name="모서리가 둥근 직사각형 45">
            <a:extLst>
              <a:ext uri="{FF2B5EF4-FFF2-40B4-BE49-F238E27FC236}">
                <a16:creationId xmlns:a16="http://schemas.microsoft.com/office/drawing/2014/main" id="{118AB8CD-39A8-024D-85B0-C24672EC7172}"/>
              </a:ext>
            </a:extLst>
          </p:cNvPr>
          <p:cNvSpPr/>
          <p:nvPr/>
        </p:nvSpPr>
        <p:spPr>
          <a:xfrm>
            <a:off x="6026582" y="2297926"/>
            <a:ext cx="2856162" cy="3568002"/>
          </a:xfrm>
          <a:prstGeom prst="roundRect">
            <a:avLst>
              <a:gd name="adj" fmla="val 10490"/>
            </a:avLst>
          </a:prstGeom>
          <a:noFill/>
          <a:ln w="57150">
            <a:solidFill>
              <a:srgbClr val="FFE9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Tmon몬소리 Black"/>
        <a:ea typeface="Tmon몬소리 Black"/>
        <a:cs typeface=""/>
      </a:majorFont>
      <a:minorFont>
        <a:latin typeface="나눔바른펜"/>
        <a:ea typeface="나눔바른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86</Words>
  <Application>Microsoft Office PowerPoint</Application>
  <PresentationFormat>와이드스크린</PresentationFormat>
  <Paragraphs>30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NanumBarunpen</vt:lpstr>
      <vt:lpstr>나눔바른펜</vt:lpstr>
      <vt:lpstr>Tmon몬소리 Black</vt:lpstr>
      <vt:lpstr>TmonMonsoriOTF Black</vt:lpstr>
      <vt:lpstr>맑은 고딕</vt:lpstr>
      <vt:lpstr>Nanum NeuRisNeuRisCe</vt:lpstr>
      <vt:lpstr>Arial</vt:lpstr>
      <vt:lpstr>Office 테마</vt:lpstr>
      <vt:lpstr>1_Office 테마</vt:lpstr>
      <vt:lpstr>PowerPoint 프레젠테이션</vt:lpstr>
      <vt:lpstr>PowerPoint 프레젠테이션</vt:lpstr>
      <vt:lpstr>느린 우체통이란?</vt:lpstr>
      <vt:lpstr>나에게 쓰는 편지</vt:lpstr>
      <vt:lpstr>나에게 쓰는 편지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지혜 강</dc:creator>
  <cp:lastModifiedBy>KIM HYEONJI</cp:lastModifiedBy>
  <cp:revision>18</cp:revision>
  <dcterms:created xsi:type="dcterms:W3CDTF">2020-02-01T13:28:17Z</dcterms:created>
  <dcterms:modified xsi:type="dcterms:W3CDTF">2020-02-17T07:32:54Z</dcterms:modified>
</cp:coreProperties>
</file>