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9" r:id="rId3"/>
    <p:sldId id="280" r:id="rId4"/>
    <p:sldId id="271" r:id="rId5"/>
    <p:sldId id="270" r:id="rId6"/>
    <p:sldId id="272" r:id="rId7"/>
    <p:sldId id="273" r:id="rId8"/>
    <p:sldId id="274" r:id="rId9"/>
    <p:sldId id="275" r:id="rId10"/>
    <p:sldId id="278" r:id="rId11"/>
    <p:sldId id="279" r:id="rId12"/>
    <p:sldId id="276" r:id="rId13"/>
    <p:sldId id="277" r:id="rId14"/>
    <p:sldId id="283" r:id="rId15"/>
    <p:sldId id="281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2C5"/>
    <a:srgbClr val="E2FEE5"/>
    <a:srgbClr val="FDFEE2"/>
    <a:srgbClr val="FEE5E2"/>
    <a:srgbClr val="FEEEEC"/>
    <a:srgbClr val="FBAEA5"/>
    <a:srgbClr val="FEE1DE"/>
    <a:srgbClr val="FDD0CB"/>
    <a:srgbClr val="97705E"/>
    <a:srgbClr val="FEF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002" y="390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F6FDE3F-3236-4022-871F-E1868BBFD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5EC3E13-3379-416B-B0A0-AA4494E67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286D629-32D8-443F-AD38-F13D5264A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D402-86C5-4B6C-A274-BA0B4FA29205}" type="datetimeFigureOut">
              <a:rPr lang="ko-KR" altLang="en-US" smtClean="0"/>
              <a:t>2020-12-30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9F35363-8D5D-4979-983B-5B977271E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6E2A1C2-2805-455E-80AE-E680C6151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933D-06C4-4169-BC73-7EAF553870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2420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B90AFE-CE79-4FD7-A465-644F17317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073F717-85D0-42B2-BC94-FA175D3FCF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C15F733-8EE6-4BE6-AD7D-E60D409B5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D402-86C5-4B6C-A274-BA0B4FA29205}" type="datetimeFigureOut">
              <a:rPr lang="ko-KR" altLang="en-US" smtClean="0"/>
              <a:t>2020-12-30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47DAA08-8120-4E4C-9206-2B63900A3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43B3C01-EDF0-4633-81EE-EDAED3FB4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933D-06C4-4169-BC73-7EAF553870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744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E4FB7EC-9112-4125-B6F2-24525ED858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4E65580-A7BF-403E-AEB1-F5AF0050B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A67C777-FE1F-4B1F-A0FB-317B552A0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D402-86C5-4B6C-A274-BA0B4FA29205}" type="datetimeFigureOut">
              <a:rPr lang="ko-KR" altLang="en-US" smtClean="0"/>
              <a:t>2020-12-30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B8672BC-9F0F-48AB-A27D-B846CE0B3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1E1B3A2-C6A5-49F8-8D6E-647C93DE1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933D-06C4-4169-BC73-7EAF553870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897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8758FA-C886-4CB1-8E95-D1CAF8A6A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B0D83EA-6D11-4D0A-95FE-EEF5F849F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2FBCABA-EBFE-49B5-869A-5D6003E1E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D402-86C5-4B6C-A274-BA0B4FA29205}" type="datetimeFigureOut">
              <a:rPr lang="ko-KR" altLang="en-US" smtClean="0"/>
              <a:t>2020-12-30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7561E4C-DE66-4C35-B5BB-F1D0A5FCE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677B394-E191-4D14-8C75-EAF8B0CF1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933D-06C4-4169-BC73-7EAF553870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5666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9F88C9-2E5E-42C7-8215-9DD5877A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2D23200-FE44-4C0F-9362-13D4E774C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A450B30-F118-4A7B-A2B5-94A42E33B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D402-86C5-4B6C-A274-BA0B4FA29205}" type="datetimeFigureOut">
              <a:rPr lang="ko-KR" altLang="en-US" smtClean="0"/>
              <a:t>2020-12-30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3562C86-EC87-4064-A149-1E38E9F4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E4DFADB-9C3D-47DC-9AA9-F644F12FE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933D-06C4-4169-BC73-7EAF553870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6287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B19E57-E9E7-4E1E-821A-B9F4C2086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0F1ADD-B82F-4768-91F7-948B379466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2D98E8C-B43E-4012-AD17-052F7DB91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4A7FD4E-FB16-4FF8-BE0F-5E98B0B8A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D402-86C5-4B6C-A274-BA0B4FA29205}" type="datetimeFigureOut">
              <a:rPr lang="ko-KR" altLang="en-US" smtClean="0"/>
              <a:t>2020-12-30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6A4AF13-1ADC-4463-96DF-5145C0F3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4FBF46E-E4CC-43C6-911A-74BA5F852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933D-06C4-4169-BC73-7EAF553870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835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6FA7AC-6846-47CE-A674-090647CC0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888CAE8-3126-44E0-9E2F-FE01A5777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5DD79BA-5011-4A30-8523-E3114CF30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B317255-E6D2-4CC7-8BAE-68AAA828F8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4B6692A-2911-4DAA-8F03-2FA1FDAB84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E44BC25-C61B-4442-9FAC-665F0650C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D402-86C5-4B6C-A274-BA0B4FA29205}" type="datetimeFigureOut">
              <a:rPr lang="ko-KR" altLang="en-US" smtClean="0"/>
              <a:t>2020-12-30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11F2820-8386-4C03-BB7F-1BF8D8E01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2D1792B-8861-411B-BD6E-5E9B9599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933D-06C4-4169-BC73-7EAF553870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036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DCF0A7-15D7-47D4-83B6-868D6B1C1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3145B50-20D0-4A10-AFC2-EC2F67DF1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D402-86C5-4B6C-A274-BA0B4FA29205}" type="datetimeFigureOut">
              <a:rPr lang="ko-KR" altLang="en-US" smtClean="0"/>
              <a:t>2020-12-30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574765E-EF0E-4DF6-BCDA-CC112C2F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8203C05-2B8B-4874-8803-BFBE1587F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933D-06C4-4169-BC73-7EAF553870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1128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E756AE4-7DC3-4427-9D93-E4DE5BB65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D402-86C5-4B6C-A274-BA0B4FA29205}" type="datetimeFigureOut">
              <a:rPr lang="ko-KR" altLang="en-US" smtClean="0"/>
              <a:t>2020-12-30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59C7EBB-BE92-432E-928F-7705B8F3D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09156CC-099F-4735-A74E-BEDD677C8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933D-06C4-4169-BC73-7EAF553870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243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B28253-141E-4A78-BC46-3209C8F55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30A5D89-39ED-4AEA-922F-A49A761AA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7A0D47E-43D6-4B39-94F1-FFC807409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F633D51-A942-4FBD-AA16-BAD4723F4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D402-86C5-4B6C-A274-BA0B4FA29205}" type="datetimeFigureOut">
              <a:rPr lang="ko-KR" altLang="en-US" smtClean="0"/>
              <a:t>2020-12-30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F7588DA-CA4F-47BB-A8BF-D83F230E0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88661B2-4FEE-4358-AC01-03417BCD8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933D-06C4-4169-BC73-7EAF553870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650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842A4E-9D82-4147-9DB8-F5C936DED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FAFA6B8-0045-47FF-BF6C-5849EDF590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B6BC67A-33C9-4B79-833D-62187E488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876E06D-304B-49F1-9354-90205D13E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D402-86C5-4B6C-A274-BA0B4FA29205}" type="datetimeFigureOut">
              <a:rPr lang="ko-KR" altLang="en-US" smtClean="0"/>
              <a:t>2020-12-30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E2311F8-3F98-4414-9F87-79BCBC815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0C470CE-BFB7-45ED-A3D1-341EF325D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933D-06C4-4169-BC73-7EAF553870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9429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314814B-C68C-4D57-BFC0-9AE18959D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5C9FD21-C740-4F18-AC04-8C5E2315A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230185D-BFA4-47B8-84BD-60BC30AA1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FD402-86C5-4B6C-A274-BA0B4FA29205}" type="datetimeFigureOut">
              <a:rPr lang="ko-KR" altLang="en-US" smtClean="0"/>
              <a:t>2020-12-30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982B60F-2EEF-4D9D-A62B-3F2D65DDC0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FBC3F55-9B5F-4528-95E6-F90C71A4A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F933D-06C4-4169-BC73-7EAF553870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59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cafe24.com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 descr="텍스트이(가) 표시된 사진&#10;&#10;자동 생성된 설명">
            <a:extLst>
              <a:ext uri="{FF2B5EF4-FFF2-40B4-BE49-F238E27FC236}">
                <a16:creationId xmlns:a16="http://schemas.microsoft.com/office/drawing/2014/main" id="{B8944C68-7597-4C14-9F34-5C3AA43CD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77D0059-5806-4506-8A0E-BF117F7DAD7B}"/>
              </a:ext>
            </a:extLst>
          </p:cNvPr>
          <p:cNvSpPr txBox="1"/>
          <p:nvPr/>
        </p:nvSpPr>
        <p:spPr>
          <a:xfrm>
            <a:off x="3454502" y="5690059"/>
            <a:ext cx="5308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highlight>
                  <a:srgbClr val="FDD0CB"/>
                </a:highlight>
                <a:latin typeface="카페24 동동" panose="02000500000000020004" pitchFamily="2" charset="-127"/>
                <a:ea typeface="카페24 동동" panose="02000500000000020004" pitchFamily="2" charset="-127"/>
              </a:rPr>
              <a:t>- </a:t>
            </a:r>
            <a:r>
              <a:rPr lang="ko-KR" altLang="en-US" sz="2000" dirty="0" err="1">
                <a:highlight>
                  <a:srgbClr val="FDD0CB"/>
                </a:highlight>
                <a:latin typeface="카페24 동동" panose="02000500000000020004" pitchFamily="2" charset="-127"/>
                <a:ea typeface="카페24 동동" panose="02000500000000020004" pitchFamily="2" charset="-127"/>
              </a:rPr>
              <a:t>림쌤의</a:t>
            </a:r>
            <a:r>
              <a:rPr lang="ko-KR" altLang="en-US" sz="2000" dirty="0">
                <a:highlight>
                  <a:srgbClr val="FDD0CB"/>
                </a:highlight>
                <a:latin typeface="카페24 동동" panose="02000500000000020004" pitchFamily="2" charset="-127"/>
                <a:ea typeface="카페24 동동" panose="02000500000000020004" pitchFamily="2" charset="-127"/>
              </a:rPr>
              <a:t> 새해 첫 </a:t>
            </a:r>
            <a:r>
              <a:rPr lang="en-US" altLang="ko-KR" sz="2000" dirty="0">
                <a:highlight>
                  <a:srgbClr val="FDD0CB"/>
                </a:highlight>
                <a:latin typeface="카페24 동동" panose="02000500000000020004" pitchFamily="2" charset="-127"/>
                <a:ea typeface="카페24 동동" panose="02000500000000020004" pitchFamily="2" charset="-127"/>
              </a:rPr>
              <a:t>PPT </a:t>
            </a:r>
            <a:r>
              <a:rPr lang="ko-KR" altLang="en-US" sz="2000" dirty="0">
                <a:highlight>
                  <a:srgbClr val="FDD0CB"/>
                </a:highlight>
                <a:latin typeface="카페24 동동" panose="02000500000000020004" pitchFamily="2" charset="-127"/>
                <a:ea typeface="카페24 동동" panose="02000500000000020004" pitchFamily="2" charset="-127"/>
              </a:rPr>
              <a:t>템플릿 </a:t>
            </a:r>
            <a:r>
              <a:rPr lang="en-US" altLang="ko-KR" sz="2000" dirty="0">
                <a:highlight>
                  <a:srgbClr val="FDD0CB"/>
                </a:highlight>
                <a:latin typeface="카페24 동동" panose="02000500000000020004" pitchFamily="2" charset="-127"/>
                <a:ea typeface="카페24 동동" panose="02000500000000020004" pitchFamily="2" charset="-127"/>
              </a:rPr>
              <a:t>-</a:t>
            </a:r>
            <a:endParaRPr lang="ko-KR" altLang="en-US" sz="2000" dirty="0">
              <a:highlight>
                <a:srgbClr val="FDD0CB"/>
              </a:highlight>
              <a:latin typeface="카페24 동동" panose="02000500000000020004" pitchFamily="2" charset="-127"/>
              <a:ea typeface="카페24 동동" panose="02000500000000020004" pitchFamily="2" charset="-127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5F438A-D5FC-446E-A95B-E398C2319089}"/>
              </a:ext>
            </a:extLst>
          </p:cNvPr>
          <p:cNvSpPr txBox="1"/>
          <p:nvPr/>
        </p:nvSpPr>
        <p:spPr>
          <a:xfrm>
            <a:off x="3454502" y="3570758"/>
            <a:ext cx="53084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dirty="0">
                <a:solidFill>
                  <a:srgbClr val="FF0000"/>
                </a:solidFill>
                <a:latin typeface="카페24 동동" panose="02000500000000020004" pitchFamily="2" charset="-127"/>
                <a:ea typeface="카페24 동동" panose="02000500000000020004" pitchFamily="2" charset="-127"/>
              </a:rPr>
              <a:t>새</a:t>
            </a:r>
            <a:r>
              <a:rPr lang="ko-KR" altLang="en-US" sz="6000" dirty="0">
                <a:solidFill>
                  <a:srgbClr val="FFC000"/>
                </a:solidFill>
                <a:latin typeface="카페24 동동" panose="02000500000000020004" pitchFamily="2" charset="-127"/>
                <a:ea typeface="카페24 동동" panose="02000500000000020004" pitchFamily="2" charset="-127"/>
              </a:rPr>
              <a:t>해</a:t>
            </a:r>
            <a:r>
              <a:rPr lang="ko-KR" altLang="en-US" sz="6000" dirty="0">
                <a:solidFill>
                  <a:srgbClr val="F0EA00"/>
                </a:solidFill>
                <a:latin typeface="카페24 동동" panose="02000500000000020004" pitchFamily="2" charset="-127"/>
                <a:ea typeface="카페24 동동" panose="02000500000000020004" pitchFamily="2" charset="-127"/>
              </a:rPr>
              <a:t>는</a:t>
            </a:r>
            <a:endParaRPr lang="en-US" altLang="ko-KR" sz="6000" dirty="0">
              <a:solidFill>
                <a:srgbClr val="F0EA00"/>
              </a:solidFill>
              <a:latin typeface="카페24 동동" panose="02000500000000020004" pitchFamily="2" charset="-127"/>
              <a:ea typeface="카페24 동동" panose="02000500000000020004" pitchFamily="2" charset="-127"/>
            </a:endParaRPr>
          </a:p>
          <a:p>
            <a:pPr algn="ctr"/>
            <a:r>
              <a:rPr lang="ko-KR" altLang="en-US" sz="6000" dirty="0" err="1">
                <a:solidFill>
                  <a:srgbClr val="92D050"/>
                </a:solidFill>
                <a:latin typeface="카페24 동동" panose="02000500000000020004" pitchFamily="2" charset="-127"/>
                <a:ea typeface="카페24 동동" panose="02000500000000020004" pitchFamily="2" charset="-127"/>
              </a:rPr>
              <a:t>행</a:t>
            </a:r>
            <a:r>
              <a:rPr lang="ko-KR" altLang="en-US" sz="6000" dirty="0" err="1">
                <a:solidFill>
                  <a:srgbClr val="00B0F0"/>
                </a:solidFill>
                <a:latin typeface="카페24 동동" panose="02000500000000020004" pitchFamily="2" charset="-127"/>
                <a:ea typeface="카페24 동동" panose="02000500000000020004" pitchFamily="2" charset="-127"/>
              </a:rPr>
              <a:t>복</a:t>
            </a:r>
            <a:r>
              <a:rPr lang="ko-KR" altLang="en-US" sz="6000" dirty="0" err="1">
                <a:solidFill>
                  <a:srgbClr val="0070C0"/>
                </a:solidFill>
                <a:latin typeface="카페24 동동" panose="02000500000000020004" pitchFamily="2" charset="-127"/>
                <a:ea typeface="카페24 동동" panose="02000500000000020004" pitchFamily="2" charset="-127"/>
              </a:rPr>
              <a:t>하</a:t>
            </a:r>
            <a:r>
              <a:rPr lang="ko-KR" altLang="en-US" sz="6000" dirty="0" err="1">
                <a:solidFill>
                  <a:srgbClr val="7030A0"/>
                </a:solidFill>
                <a:latin typeface="카페24 동동" panose="02000500000000020004" pitchFamily="2" charset="-127"/>
                <a:ea typeface="카페24 동동" panose="02000500000000020004" pitchFamily="2" charset="-127"/>
              </a:rPr>
              <a:t>소</a:t>
            </a:r>
            <a:endParaRPr lang="ko-KR" altLang="en-US" sz="6000" dirty="0">
              <a:solidFill>
                <a:srgbClr val="7030A0"/>
              </a:solidFill>
              <a:latin typeface="카페24 동동" panose="02000500000000020004" pitchFamily="2" charset="-127"/>
              <a:ea typeface="카페24 동동" panose="02000500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49609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04770AB6-986F-46C8-8959-00279CC99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7119F835-102E-4FF5-9CC0-AC8579F331CE}"/>
              </a:ext>
            </a:extLst>
          </p:cNvPr>
          <p:cNvSpPr txBox="1"/>
          <p:nvPr/>
        </p:nvSpPr>
        <p:spPr>
          <a:xfrm>
            <a:off x="4580830" y="490354"/>
            <a:ext cx="3206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새해 복 듬뿍</a:t>
            </a:r>
            <a:r>
              <a:rPr lang="en-US" altLang="ko-KR" sz="36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! </a:t>
            </a:r>
            <a:r>
              <a:rPr lang="ko-KR" altLang="en-US" sz="36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♥</a:t>
            </a:r>
          </a:p>
        </p:txBody>
      </p:sp>
      <p:pic>
        <p:nvPicPr>
          <p:cNvPr id="75" name="그림 74" descr="텍스트이(가) 표시된 사진&#10;&#10;자동 생성된 설명">
            <a:extLst>
              <a:ext uri="{FF2B5EF4-FFF2-40B4-BE49-F238E27FC236}">
                <a16:creationId xmlns:a16="http://schemas.microsoft.com/office/drawing/2014/main" id="{8FBE3BD1-A21B-4C49-A957-7F1CAFD737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8" t="4762" r="62601" b="85498"/>
          <a:stretch/>
        </p:blipFill>
        <p:spPr>
          <a:xfrm rot="1333799" flipH="1">
            <a:off x="7264552" y="463924"/>
            <a:ext cx="490859" cy="266795"/>
          </a:xfrm>
          <a:custGeom>
            <a:avLst/>
            <a:gdLst>
              <a:gd name="connsiteX0" fmla="*/ 0 w 1390891"/>
              <a:gd name="connsiteY0" fmla="*/ 0 h 755986"/>
              <a:gd name="connsiteX1" fmla="*/ 1390891 w 1390891"/>
              <a:gd name="connsiteY1" fmla="*/ 0 h 755986"/>
              <a:gd name="connsiteX2" fmla="*/ 1390891 w 1390891"/>
              <a:gd name="connsiteY2" fmla="*/ 475556 h 755986"/>
              <a:gd name="connsiteX3" fmla="*/ 1351214 w 1390891"/>
              <a:gd name="connsiteY3" fmla="*/ 462540 h 755986"/>
              <a:gd name="connsiteX4" fmla="*/ 1107774 w 1390891"/>
              <a:gd name="connsiteY4" fmla="*/ 432835 h 755986"/>
              <a:gd name="connsiteX5" fmla="*/ 495065 w 1390891"/>
              <a:gd name="connsiteY5" fmla="*/ 734649 h 755986"/>
              <a:gd name="connsiteX6" fmla="*/ 491506 w 1390891"/>
              <a:gd name="connsiteY6" fmla="*/ 755986 h 755986"/>
              <a:gd name="connsiteX7" fmla="*/ 0 w 1390891"/>
              <a:gd name="connsiteY7" fmla="*/ 755986 h 755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891" h="755986">
                <a:moveTo>
                  <a:pt x="0" y="0"/>
                </a:moveTo>
                <a:lnTo>
                  <a:pt x="1390891" y="0"/>
                </a:lnTo>
                <a:lnTo>
                  <a:pt x="1390891" y="475556"/>
                </a:lnTo>
                <a:lnTo>
                  <a:pt x="1351214" y="462540"/>
                </a:lnTo>
                <a:cubicBezTo>
                  <a:pt x="1276390" y="443412"/>
                  <a:pt x="1194126" y="432835"/>
                  <a:pt x="1107774" y="432835"/>
                </a:cubicBezTo>
                <a:cubicBezTo>
                  <a:pt x="805543" y="432835"/>
                  <a:pt x="553383" y="562404"/>
                  <a:pt x="495065" y="734649"/>
                </a:cubicBezTo>
                <a:lnTo>
                  <a:pt x="491506" y="755986"/>
                </a:lnTo>
                <a:lnTo>
                  <a:pt x="0" y="755986"/>
                </a:lnTo>
                <a:close/>
              </a:path>
            </a:pathLst>
          </a:cu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BDBBDF4F-1B8A-4140-ADBF-650A94351647}"/>
              </a:ext>
            </a:extLst>
          </p:cNvPr>
          <p:cNvSpPr txBox="1"/>
          <p:nvPr/>
        </p:nvSpPr>
        <p:spPr>
          <a:xfrm>
            <a:off x="449439" y="1823163"/>
            <a:ext cx="5532192" cy="542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내용 </a:t>
            </a:r>
            <a:r>
              <a:rPr lang="ko-KR" altLang="en-US" sz="3200" dirty="0" err="1">
                <a:latin typeface="카페24 동동" panose="02000500000000020004" pitchFamily="2" charset="-127"/>
                <a:ea typeface="카페24 동동" panose="02000500000000020004" pitchFamily="2" charset="-127"/>
              </a:rPr>
              <a:t>내용</a:t>
            </a:r>
            <a:r>
              <a:rPr lang="ko-KR" altLang="en-US" sz="32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 </a:t>
            </a:r>
            <a:r>
              <a:rPr lang="ko-KR" altLang="en-US" sz="3200" dirty="0" err="1">
                <a:latin typeface="카페24 동동" panose="02000500000000020004" pitchFamily="2" charset="-127"/>
                <a:ea typeface="카페24 동동" panose="02000500000000020004" pitchFamily="2" charset="-127"/>
              </a:rPr>
              <a:t>내용</a:t>
            </a:r>
            <a:r>
              <a:rPr lang="ko-KR" altLang="en-US" sz="32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 </a:t>
            </a:r>
            <a:r>
              <a:rPr lang="ko-KR" altLang="en-US" sz="3200" dirty="0" err="1">
                <a:latin typeface="카페24 동동" panose="02000500000000020004" pitchFamily="2" charset="-127"/>
                <a:ea typeface="카페24 동동" panose="02000500000000020004" pitchFamily="2" charset="-127"/>
              </a:rPr>
              <a:t>내용</a:t>
            </a:r>
            <a:r>
              <a:rPr lang="ko-KR" altLang="en-US" sz="32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 </a:t>
            </a:r>
            <a:r>
              <a:rPr lang="ko-KR" altLang="en-US" sz="3200" dirty="0" err="1">
                <a:latin typeface="카페24 동동" panose="02000500000000020004" pitchFamily="2" charset="-127"/>
                <a:ea typeface="카페24 동동" panose="02000500000000020004" pitchFamily="2" charset="-127"/>
              </a:rPr>
              <a:t>내용</a:t>
            </a:r>
            <a:endParaRPr lang="ko-KR" altLang="en-US" sz="3200" dirty="0">
              <a:latin typeface="카페24 동동" panose="02000500000000020004" pitchFamily="2" charset="-127"/>
              <a:ea typeface="카페24 동동" panose="02000500000000020004" pitchFamily="2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F253F6-E4B1-4AB3-B351-561CB6A6C1A3}"/>
              </a:ext>
            </a:extLst>
          </p:cNvPr>
          <p:cNvSpPr txBox="1"/>
          <p:nvPr/>
        </p:nvSpPr>
        <p:spPr>
          <a:xfrm>
            <a:off x="6287024" y="1816837"/>
            <a:ext cx="5532192" cy="542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내용 </a:t>
            </a:r>
            <a:r>
              <a:rPr lang="ko-KR" altLang="en-US" sz="3200" dirty="0" err="1">
                <a:latin typeface="카페24 동동" panose="02000500000000020004" pitchFamily="2" charset="-127"/>
                <a:ea typeface="카페24 동동" panose="02000500000000020004" pitchFamily="2" charset="-127"/>
              </a:rPr>
              <a:t>내용</a:t>
            </a:r>
            <a:r>
              <a:rPr lang="ko-KR" altLang="en-US" sz="32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 </a:t>
            </a:r>
            <a:r>
              <a:rPr lang="ko-KR" altLang="en-US" sz="3200" dirty="0" err="1">
                <a:latin typeface="카페24 동동" panose="02000500000000020004" pitchFamily="2" charset="-127"/>
                <a:ea typeface="카페24 동동" panose="02000500000000020004" pitchFamily="2" charset="-127"/>
              </a:rPr>
              <a:t>내용</a:t>
            </a:r>
            <a:r>
              <a:rPr lang="ko-KR" altLang="en-US" sz="32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 </a:t>
            </a:r>
            <a:r>
              <a:rPr lang="ko-KR" altLang="en-US" sz="3200" dirty="0" err="1">
                <a:latin typeface="카페24 동동" panose="02000500000000020004" pitchFamily="2" charset="-127"/>
                <a:ea typeface="카페24 동동" panose="02000500000000020004" pitchFamily="2" charset="-127"/>
              </a:rPr>
              <a:t>내용</a:t>
            </a:r>
            <a:r>
              <a:rPr lang="ko-KR" altLang="en-US" sz="32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 </a:t>
            </a:r>
            <a:r>
              <a:rPr lang="ko-KR" altLang="en-US" sz="3200" dirty="0" err="1">
                <a:latin typeface="카페24 동동" panose="02000500000000020004" pitchFamily="2" charset="-127"/>
                <a:ea typeface="카페24 동동" panose="02000500000000020004" pitchFamily="2" charset="-127"/>
              </a:rPr>
              <a:t>내용</a:t>
            </a:r>
            <a:endParaRPr lang="ko-KR" altLang="en-US" sz="3200" dirty="0">
              <a:latin typeface="카페24 동동" panose="02000500000000020004" pitchFamily="2" charset="-127"/>
              <a:ea typeface="카페24 동동" panose="02000500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8152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CA3D59F7-7A12-431D-88CD-A4F48777D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7119F835-102E-4FF5-9CC0-AC8579F331CE}"/>
              </a:ext>
            </a:extLst>
          </p:cNvPr>
          <p:cNvSpPr txBox="1"/>
          <p:nvPr/>
        </p:nvSpPr>
        <p:spPr>
          <a:xfrm>
            <a:off x="4580830" y="490354"/>
            <a:ext cx="3206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새해 복 듬뿍</a:t>
            </a:r>
            <a:r>
              <a:rPr lang="en-US" altLang="ko-KR" sz="36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! </a:t>
            </a:r>
            <a:r>
              <a:rPr lang="ko-KR" altLang="en-US" sz="36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♥</a:t>
            </a:r>
          </a:p>
        </p:txBody>
      </p:sp>
      <p:pic>
        <p:nvPicPr>
          <p:cNvPr id="75" name="그림 74" descr="텍스트이(가) 표시된 사진&#10;&#10;자동 생성된 설명">
            <a:extLst>
              <a:ext uri="{FF2B5EF4-FFF2-40B4-BE49-F238E27FC236}">
                <a16:creationId xmlns:a16="http://schemas.microsoft.com/office/drawing/2014/main" id="{8FBE3BD1-A21B-4C49-A957-7F1CAFD737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8" t="4762" r="62601" b="85498"/>
          <a:stretch/>
        </p:blipFill>
        <p:spPr>
          <a:xfrm rot="1333799" flipH="1">
            <a:off x="7264552" y="463924"/>
            <a:ext cx="490859" cy="266795"/>
          </a:xfrm>
          <a:custGeom>
            <a:avLst/>
            <a:gdLst>
              <a:gd name="connsiteX0" fmla="*/ 0 w 1390891"/>
              <a:gd name="connsiteY0" fmla="*/ 0 h 755986"/>
              <a:gd name="connsiteX1" fmla="*/ 1390891 w 1390891"/>
              <a:gd name="connsiteY1" fmla="*/ 0 h 755986"/>
              <a:gd name="connsiteX2" fmla="*/ 1390891 w 1390891"/>
              <a:gd name="connsiteY2" fmla="*/ 475556 h 755986"/>
              <a:gd name="connsiteX3" fmla="*/ 1351214 w 1390891"/>
              <a:gd name="connsiteY3" fmla="*/ 462540 h 755986"/>
              <a:gd name="connsiteX4" fmla="*/ 1107774 w 1390891"/>
              <a:gd name="connsiteY4" fmla="*/ 432835 h 755986"/>
              <a:gd name="connsiteX5" fmla="*/ 495065 w 1390891"/>
              <a:gd name="connsiteY5" fmla="*/ 734649 h 755986"/>
              <a:gd name="connsiteX6" fmla="*/ 491506 w 1390891"/>
              <a:gd name="connsiteY6" fmla="*/ 755986 h 755986"/>
              <a:gd name="connsiteX7" fmla="*/ 0 w 1390891"/>
              <a:gd name="connsiteY7" fmla="*/ 755986 h 755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891" h="755986">
                <a:moveTo>
                  <a:pt x="0" y="0"/>
                </a:moveTo>
                <a:lnTo>
                  <a:pt x="1390891" y="0"/>
                </a:lnTo>
                <a:lnTo>
                  <a:pt x="1390891" y="475556"/>
                </a:lnTo>
                <a:lnTo>
                  <a:pt x="1351214" y="462540"/>
                </a:lnTo>
                <a:cubicBezTo>
                  <a:pt x="1276390" y="443412"/>
                  <a:pt x="1194126" y="432835"/>
                  <a:pt x="1107774" y="432835"/>
                </a:cubicBezTo>
                <a:cubicBezTo>
                  <a:pt x="805543" y="432835"/>
                  <a:pt x="553383" y="562404"/>
                  <a:pt x="495065" y="734649"/>
                </a:cubicBezTo>
                <a:lnTo>
                  <a:pt x="491506" y="755986"/>
                </a:lnTo>
                <a:lnTo>
                  <a:pt x="0" y="755986"/>
                </a:lnTo>
                <a:close/>
              </a:path>
            </a:pathLst>
          </a:custGeom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DAC30502-02D1-43B2-8336-2A0A1C36BFB9}"/>
              </a:ext>
            </a:extLst>
          </p:cNvPr>
          <p:cNvSpPr txBox="1"/>
          <p:nvPr/>
        </p:nvSpPr>
        <p:spPr>
          <a:xfrm>
            <a:off x="453979" y="1746455"/>
            <a:ext cx="11285429" cy="542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내용 </a:t>
            </a:r>
            <a:r>
              <a:rPr lang="ko-KR" altLang="en-US" sz="3200" dirty="0" err="1">
                <a:latin typeface="카페24 동동" panose="02000500000000020004" pitchFamily="2" charset="-127"/>
                <a:ea typeface="카페24 동동" panose="02000500000000020004" pitchFamily="2" charset="-127"/>
              </a:rPr>
              <a:t>내용</a:t>
            </a:r>
            <a:r>
              <a:rPr lang="ko-KR" altLang="en-US" sz="32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 </a:t>
            </a:r>
            <a:r>
              <a:rPr lang="ko-KR" altLang="en-US" sz="3200" dirty="0" err="1">
                <a:latin typeface="카페24 동동" panose="02000500000000020004" pitchFamily="2" charset="-127"/>
                <a:ea typeface="카페24 동동" panose="02000500000000020004" pitchFamily="2" charset="-127"/>
              </a:rPr>
              <a:t>내용</a:t>
            </a:r>
            <a:r>
              <a:rPr lang="ko-KR" altLang="en-US" sz="32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 </a:t>
            </a:r>
            <a:r>
              <a:rPr lang="ko-KR" altLang="en-US" sz="3200" dirty="0" err="1">
                <a:latin typeface="카페24 동동" panose="02000500000000020004" pitchFamily="2" charset="-127"/>
                <a:ea typeface="카페24 동동" panose="02000500000000020004" pitchFamily="2" charset="-127"/>
              </a:rPr>
              <a:t>내용</a:t>
            </a:r>
            <a:r>
              <a:rPr lang="ko-KR" altLang="en-US" sz="32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 </a:t>
            </a:r>
            <a:r>
              <a:rPr lang="ko-KR" altLang="en-US" sz="3200" dirty="0" err="1">
                <a:latin typeface="카페24 동동" panose="02000500000000020004" pitchFamily="2" charset="-127"/>
                <a:ea typeface="카페24 동동" panose="02000500000000020004" pitchFamily="2" charset="-127"/>
              </a:rPr>
              <a:t>내용</a:t>
            </a:r>
            <a:endParaRPr lang="ko-KR" altLang="en-US" sz="3200" dirty="0">
              <a:latin typeface="카페24 동동" panose="02000500000000020004" pitchFamily="2" charset="-127"/>
              <a:ea typeface="카페24 동동" panose="02000500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4973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1119753-0FC8-4C6F-8796-DCBE1A6E6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7119F835-102E-4FF5-9CC0-AC8579F331CE}"/>
              </a:ext>
            </a:extLst>
          </p:cNvPr>
          <p:cNvSpPr txBox="1"/>
          <p:nvPr/>
        </p:nvSpPr>
        <p:spPr>
          <a:xfrm>
            <a:off x="4337800" y="505599"/>
            <a:ext cx="3564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복 많이 </a:t>
            </a:r>
            <a:r>
              <a:rPr lang="ko-KR" altLang="en-US" sz="3600" dirty="0" err="1">
                <a:latin typeface="카페24 동동" panose="02000500000000020004" pitchFamily="2" charset="-127"/>
                <a:ea typeface="카페24 동동" panose="02000500000000020004" pitchFamily="2" charset="-127"/>
              </a:rPr>
              <a:t>받으소</a:t>
            </a:r>
            <a:r>
              <a:rPr lang="en-US" altLang="ko-KR" sz="36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~</a:t>
            </a:r>
            <a:r>
              <a:rPr lang="ko-KR" altLang="en-US" sz="36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♥</a:t>
            </a:r>
          </a:p>
        </p:txBody>
      </p:sp>
      <p:pic>
        <p:nvPicPr>
          <p:cNvPr id="75" name="그림 74" descr="텍스트이(가) 표시된 사진&#10;&#10;자동 생성된 설명">
            <a:extLst>
              <a:ext uri="{FF2B5EF4-FFF2-40B4-BE49-F238E27FC236}">
                <a16:creationId xmlns:a16="http://schemas.microsoft.com/office/drawing/2014/main" id="{8FBE3BD1-A21B-4C49-A957-7F1CAFD737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8" t="4762" r="62601" b="85498"/>
          <a:stretch/>
        </p:blipFill>
        <p:spPr>
          <a:xfrm rot="1333799" flipH="1">
            <a:off x="7485085" y="403237"/>
            <a:ext cx="490859" cy="266795"/>
          </a:xfrm>
          <a:custGeom>
            <a:avLst/>
            <a:gdLst>
              <a:gd name="connsiteX0" fmla="*/ 0 w 1390891"/>
              <a:gd name="connsiteY0" fmla="*/ 0 h 755986"/>
              <a:gd name="connsiteX1" fmla="*/ 1390891 w 1390891"/>
              <a:gd name="connsiteY1" fmla="*/ 0 h 755986"/>
              <a:gd name="connsiteX2" fmla="*/ 1390891 w 1390891"/>
              <a:gd name="connsiteY2" fmla="*/ 475556 h 755986"/>
              <a:gd name="connsiteX3" fmla="*/ 1351214 w 1390891"/>
              <a:gd name="connsiteY3" fmla="*/ 462540 h 755986"/>
              <a:gd name="connsiteX4" fmla="*/ 1107774 w 1390891"/>
              <a:gd name="connsiteY4" fmla="*/ 432835 h 755986"/>
              <a:gd name="connsiteX5" fmla="*/ 495065 w 1390891"/>
              <a:gd name="connsiteY5" fmla="*/ 734649 h 755986"/>
              <a:gd name="connsiteX6" fmla="*/ 491506 w 1390891"/>
              <a:gd name="connsiteY6" fmla="*/ 755986 h 755986"/>
              <a:gd name="connsiteX7" fmla="*/ 0 w 1390891"/>
              <a:gd name="connsiteY7" fmla="*/ 755986 h 755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891" h="755986">
                <a:moveTo>
                  <a:pt x="0" y="0"/>
                </a:moveTo>
                <a:lnTo>
                  <a:pt x="1390891" y="0"/>
                </a:lnTo>
                <a:lnTo>
                  <a:pt x="1390891" y="475556"/>
                </a:lnTo>
                <a:lnTo>
                  <a:pt x="1351214" y="462540"/>
                </a:lnTo>
                <a:cubicBezTo>
                  <a:pt x="1276390" y="443412"/>
                  <a:pt x="1194126" y="432835"/>
                  <a:pt x="1107774" y="432835"/>
                </a:cubicBezTo>
                <a:cubicBezTo>
                  <a:pt x="805543" y="432835"/>
                  <a:pt x="553383" y="562404"/>
                  <a:pt x="495065" y="734649"/>
                </a:cubicBezTo>
                <a:lnTo>
                  <a:pt x="491506" y="755986"/>
                </a:lnTo>
                <a:lnTo>
                  <a:pt x="0" y="755986"/>
                </a:lnTo>
                <a:close/>
              </a:path>
            </a:pathLst>
          </a:cu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BDBBDF4F-1B8A-4140-ADBF-650A94351647}"/>
              </a:ext>
            </a:extLst>
          </p:cNvPr>
          <p:cNvSpPr txBox="1"/>
          <p:nvPr/>
        </p:nvSpPr>
        <p:spPr>
          <a:xfrm>
            <a:off x="449439" y="1751859"/>
            <a:ext cx="5532192" cy="542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내용 </a:t>
            </a:r>
            <a:r>
              <a:rPr lang="ko-KR" altLang="en-US" sz="3200" dirty="0" err="1">
                <a:latin typeface="카페24 동동" panose="02000500000000020004" pitchFamily="2" charset="-127"/>
                <a:ea typeface="카페24 동동" panose="02000500000000020004" pitchFamily="2" charset="-127"/>
              </a:rPr>
              <a:t>내용</a:t>
            </a:r>
            <a:r>
              <a:rPr lang="ko-KR" altLang="en-US" sz="32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 </a:t>
            </a:r>
            <a:r>
              <a:rPr lang="ko-KR" altLang="en-US" sz="3200" dirty="0" err="1">
                <a:latin typeface="카페24 동동" panose="02000500000000020004" pitchFamily="2" charset="-127"/>
                <a:ea typeface="카페24 동동" panose="02000500000000020004" pitchFamily="2" charset="-127"/>
              </a:rPr>
              <a:t>내용</a:t>
            </a:r>
            <a:r>
              <a:rPr lang="ko-KR" altLang="en-US" sz="32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 </a:t>
            </a:r>
            <a:r>
              <a:rPr lang="ko-KR" altLang="en-US" sz="3200" dirty="0" err="1">
                <a:latin typeface="카페24 동동" panose="02000500000000020004" pitchFamily="2" charset="-127"/>
                <a:ea typeface="카페24 동동" panose="02000500000000020004" pitchFamily="2" charset="-127"/>
              </a:rPr>
              <a:t>내용</a:t>
            </a:r>
            <a:r>
              <a:rPr lang="ko-KR" altLang="en-US" sz="32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 </a:t>
            </a:r>
            <a:r>
              <a:rPr lang="ko-KR" altLang="en-US" sz="3200" dirty="0" err="1">
                <a:latin typeface="카페24 동동" panose="02000500000000020004" pitchFamily="2" charset="-127"/>
                <a:ea typeface="카페24 동동" panose="02000500000000020004" pitchFamily="2" charset="-127"/>
              </a:rPr>
              <a:t>내용</a:t>
            </a:r>
            <a:endParaRPr lang="ko-KR" altLang="en-US" sz="3200" dirty="0">
              <a:latin typeface="카페24 동동" panose="02000500000000020004" pitchFamily="2" charset="-127"/>
              <a:ea typeface="카페24 동동" panose="02000500000000020004" pitchFamily="2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F253F6-E4B1-4AB3-B351-561CB6A6C1A3}"/>
              </a:ext>
            </a:extLst>
          </p:cNvPr>
          <p:cNvSpPr txBox="1"/>
          <p:nvPr/>
        </p:nvSpPr>
        <p:spPr>
          <a:xfrm>
            <a:off x="6287024" y="1763330"/>
            <a:ext cx="5532192" cy="542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내용 </a:t>
            </a:r>
            <a:r>
              <a:rPr lang="ko-KR" altLang="en-US" sz="3200" dirty="0" err="1">
                <a:latin typeface="카페24 동동" panose="02000500000000020004" pitchFamily="2" charset="-127"/>
                <a:ea typeface="카페24 동동" panose="02000500000000020004" pitchFamily="2" charset="-127"/>
              </a:rPr>
              <a:t>내용</a:t>
            </a:r>
            <a:r>
              <a:rPr lang="ko-KR" altLang="en-US" sz="32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 </a:t>
            </a:r>
            <a:r>
              <a:rPr lang="ko-KR" altLang="en-US" sz="3200" dirty="0" err="1">
                <a:latin typeface="카페24 동동" panose="02000500000000020004" pitchFamily="2" charset="-127"/>
                <a:ea typeface="카페24 동동" panose="02000500000000020004" pitchFamily="2" charset="-127"/>
              </a:rPr>
              <a:t>내용</a:t>
            </a:r>
            <a:r>
              <a:rPr lang="ko-KR" altLang="en-US" sz="32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 </a:t>
            </a:r>
            <a:r>
              <a:rPr lang="ko-KR" altLang="en-US" sz="3200" dirty="0" err="1">
                <a:latin typeface="카페24 동동" panose="02000500000000020004" pitchFamily="2" charset="-127"/>
                <a:ea typeface="카페24 동동" panose="02000500000000020004" pitchFamily="2" charset="-127"/>
              </a:rPr>
              <a:t>내용</a:t>
            </a:r>
            <a:r>
              <a:rPr lang="ko-KR" altLang="en-US" sz="32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 </a:t>
            </a:r>
            <a:r>
              <a:rPr lang="ko-KR" altLang="en-US" sz="3200" dirty="0" err="1">
                <a:latin typeface="카페24 동동" panose="02000500000000020004" pitchFamily="2" charset="-127"/>
                <a:ea typeface="카페24 동동" panose="02000500000000020004" pitchFamily="2" charset="-127"/>
              </a:rPr>
              <a:t>내용</a:t>
            </a:r>
            <a:endParaRPr lang="ko-KR" altLang="en-US" sz="3200" dirty="0">
              <a:latin typeface="카페24 동동" panose="02000500000000020004" pitchFamily="2" charset="-127"/>
              <a:ea typeface="카페24 동동" panose="02000500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00654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4866C62-F6B8-4633-A4FF-74036A7D1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BDBBDF4F-1B8A-4140-ADBF-650A94351647}"/>
              </a:ext>
            </a:extLst>
          </p:cNvPr>
          <p:cNvSpPr txBox="1"/>
          <p:nvPr/>
        </p:nvSpPr>
        <p:spPr>
          <a:xfrm>
            <a:off x="453979" y="1746455"/>
            <a:ext cx="11285429" cy="542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내용 </a:t>
            </a:r>
            <a:r>
              <a:rPr lang="ko-KR" altLang="en-US" sz="3200" dirty="0" err="1">
                <a:latin typeface="카페24 동동" panose="02000500000000020004" pitchFamily="2" charset="-127"/>
                <a:ea typeface="카페24 동동" panose="02000500000000020004" pitchFamily="2" charset="-127"/>
              </a:rPr>
              <a:t>내용</a:t>
            </a:r>
            <a:r>
              <a:rPr lang="ko-KR" altLang="en-US" sz="32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 </a:t>
            </a:r>
            <a:r>
              <a:rPr lang="ko-KR" altLang="en-US" sz="3200" dirty="0" err="1">
                <a:latin typeface="카페24 동동" panose="02000500000000020004" pitchFamily="2" charset="-127"/>
                <a:ea typeface="카페24 동동" panose="02000500000000020004" pitchFamily="2" charset="-127"/>
              </a:rPr>
              <a:t>내용</a:t>
            </a:r>
            <a:r>
              <a:rPr lang="ko-KR" altLang="en-US" sz="32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 </a:t>
            </a:r>
            <a:r>
              <a:rPr lang="ko-KR" altLang="en-US" sz="3200" dirty="0" err="1">
                <a:latin typeface="카페24 동동" panose="02000500000000020004" pitchFamily="2" charset="-127"/>
                <a:ea typeface="카페24 동동" panose="02000500000000020004" pitchFamily="2" charset="-127"/>
              </a:rPr>
              <a:t>내용</a:t>
            </a:r>
            <a:r>
              <a:rPr lang="ko-KR" altLang="en-US" sz="32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 </a:t>
            </a:r>
            <a:r>
              <a:rPr lang="ko-KR" altLang="en-US" sz="3200" dirty="0" err="1">
                <a:latin typeface="카페24 동동" panose="02000500000000020004" pitchFamily="2" charset="-127"/>
                <a:ea typeface="카페24 동동" panose="02000500000000020004" pitchFamily="2" charset="-127"/>
              </a:rPr>
              <a:t>내용</a:t>
            </a:r>
            <a:endParaRPr lang="ko-KR" altLang="en-US" sz="3200" dirty="0">
              <a:latin typeface="카페24 동동" panose="02000500000000020004" pitchFamily="2" charset="-127"/>
              <a:ea typeface="카페24 동동" panose="02000500000000020004" pitchFamily="2" charset="-127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CD77E9C-5124-4A26-B931-10EFEC5CB4F6}"/>
              </a:ext>
            </a:extLst>
          </p:cNvPr>
          <p:cNvSpPr txBox="1"/>
          <p:nvPr/>
        </p:nvSpPr>
        <p:spPr>
          <a:xfrm>
            <a:off x="4337800" y="505599"/>
            <a:ext cx="3564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복 많이 </a:t>
            </a:r>
            <a:r>
              <a:rPr lang="ko-KR" altLang="en-US" sz="3600" dirty="0" err="1">
                <a:latin typeface="카페24 동동" panose="02000500000000020004" pitchFamily="2" charset="-127"/>
                <a:ea typeface="카페24 동동" panose="02000500000000020004" pitchFamily="2" charset="-127"/>
              </a:rPr>
              <a:t>받으소</a:t>
            </a:r>
            <a:r>
              <a:rPr lang="en-US" altLang="ko-KR" sz="36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~</a:t>
            </a:r>
            <a:r>
              <a:rPr lang="ko-KR" altLang="en-US" sz="36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♥</a:t>
            </a:r>
          </a:p>
        </p:txBody>
      </p:sp>
      <p:pic>
        <p:nvPicPr>
          <p:cNvPr id="119" name="그림 118" descr="텍스트이(가) 표시된 사진&#10;&#10;자동 생성된 설명">
            <a:extLst>
              <a:ext uri="{FF2B5EF4-FFF2-40B4-BE49-F238E27FC236}">
                <a16:creationId xmlns:a16="http://schemas.microsoft.com/office/drawing/2014/main" id="{3025E64C-A414-4FA6-B0AF-6EBCA26B81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8" t="4762" r="62601" b="85498"/>
          <a:stretch/>
        </p:blipFill>
        <p:spPr>
          <a:xfrm rot="1333799" flipH="1">
            <a:off x="7485085" y="403237"/>
            <a:ext cx="490859" cy="266795"/>
          </a:xfrm>
          <a:custGeom>
            <a:avLst/>
            <a:gdLst>
              <a:gd name="connsiteX0" fmla="*/ 0 w 1390891"/>
              <a:gd name="connsiteY0" fmla="*/ 0 h 755986"/>
              <a:gd name="connsiteX1" fmla="*/ 1390891 w 1390891"/>
              <a:gd name="connsiteY1" fmla="*/ 0 h 755986"/>
              <a:gd name="connsiteX2" fmla="*/ 1390891 w 1390891"/>
              <a:gd name="connsiteY2" fmla="*/ 475556 h 755986"/>
              <a:gd name="connsiteX3" fmla="*/ 1351214 w 1390891"/>
              <a:gd name="connsiteY3" fmla="*/ 462540 h 755986"/>
              <a:gd name="connsiteX4" fmla="*/ 1107774 w 1390891"/>
              <a:gd name="connsiteY4" fmla="*/ 432835 h 755986"/>
              <a:gd name="connsiteX5" fmla="*/ 495065 w 1390891"/>
              <a:gd name="connsiteY5" fmla="*/ 734649 h 755986"/>
              <a:gd name="connsiteX6" fmla="*/ 491506 w 1390891"/>
              <a:gd name="connsiteY6" fmla="*/ 755986 h 755986"/>
              <a:gd name="connsiteX7" fmla="*/ 0 w 1390891"/>
              <a:gd name="connsiteY7" fmla="*/ 755986 h 755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891" h="755986">
                <a:moveTo>
                  <a:pt x="0" y="0"/>
                </a:moveTo>
                <a:lnTo>
                  <a:pt x="1390891" y="0"/>
                </a:lnTo>
                <a:lnTo>
                  <a:pt x="1390891" y="475556"/>
                </a:lnTo>
                <a:lnTo>
                  <a:pt x="1351214" y="462540"/>
                </a:lnTo>
                <a:cubicBezTo>
                  <a:pt x="1276390" y="443412"/>
                  <a:pt x="1194126" y="432835"/>
                  <a:pt x="1107774" y="432835"/>
                </a:cubicBezTo>
                <a:cubicBezTo>
                  <a:pt x="805543" y="432835"/>
                  <a:pt x="553383" y="562404"/>
                  <a:pt x="495065" y="734649"/>
                </a:cubicBezTo>
                <a:lnTo>
                  <a:pt x="491506" y="755986"/>
                </a:lnTo>
                <a:lnTo>
                  <a:pt x="0" y="75598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38716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9496445-931C-4ABE-A659-60CE35B43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7119F835-102E-4FF5-9CC0-AC8579F331CE}"/>
              </a:ext>
            </a:extLst>
          </p:cNvPr>
          <p:cNvSpPr txBox="1"/>
          <p:nvPr/>
        </p:nvSpPr>
        <p:spPr>
          <a:xfrm>
            <a:off x="2317693" y="373831"/>
            <a:ext cx="9505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rgbClr val="FBAEA5"/>
                </a:solidFill>
                <a:latin typeface="카페24 동동" panose="02000500000000020004" pitchFamily="2" charset="-127"/>
                <a:ea typeface="카페24 동동" panose="02000500000000020004" pitchFamily="2" charset="-127"/>
              </a:rPr>
              <a:t>클립아트</a:t>
            </a:r>
            <a:r>
              <a:rPr lang="ko-KR" altLang="en-US" sz="32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 모음</a:t>
            </a:r>
            <a:r>
              <a:rPr lang="en-US" altLang="ko-KR" sz="32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! </a:t>
            </a:r>
            <a:r>
              <a:rPr lang="ko-KR" altLang="en-US" sz="32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★ ★ ★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40AA2466-1506-4427-8C8F-F8EB91FDF269}"/>
              </a:ext>
            </a:extLst>
          </p:cNvPr>
          <p:cNvSpPr/>
          <p:nvPr/>
        </p:nvSpPr>
        <p:spPr>
          <a:xfrm>
            <a:off x="361950" y="1240051"/>
            <a:ext cx="11468100" cy="4966540"/>
          </a:xfrm>
          <a:custGeom>
            <a:avLst/>
            <a:gdLst>
              <a:gd name="connsiteX0" fmla="*/ 0 w 11468100"/>
              <a:gd name="connsiteY0" fmla="*/ 549647 h 4966540"/>
              <a:gd name="connsiteX1" fmla="*/ 549647 w 11468100"/>
              <a:gd name="connsiteY1" fmla="*/ 0 h 4966540"/>
              <a:gd name="connsiteX2" fmla="*/ 1125692 w 11468100"/>
              <a:gd name="connsiteY2" fmla="*/ 0 h 4966540"/>
              <a:gd name="connsiteX3" fmla="*/ 1805425 w 11468100"/>
              <a:gd name="connsiteY3" fmla="*/ 0 h 4966540"/>
              <a:gd name="connsiteX4" fmla="*/ 2588846 w 11468100"/>
              <a:gd name="connsiteY4" fmla="*/ 0 h 4966540"/>
              <a:gd name="connsiteX5" fmla="*/ 3268578 w 11468100"/>
              <a:gd name="connsiteY5" fmla="*/ 0 h 4966540"/>
              <a:gd name="connsiteX6" fmla="*/ 3637247 w 11468100"/>
              <a:gd name="connsiteY6" fmla="*/ 0 h 4966540"/>
              <a:gd name="connsiteX7" fmla="*/ 4316980 w 11468100"/>
              <a:gd name="connsiteY7" fmla="*/ 0 h 4966540"/>
              <a:gd name="connsiteX8" fmla="*/ 4789337 w 11468100"/>
              <a:gd name="connsiteY8" fmla="*/ 0 h 4966540"/>
              <a:gd name="connsiteX9" fmla="*/ 5158005 w 11468100"/>
              <a:gd name="connsiteY9" fmla="*/ 0 h 4966540"/>
              <a:gd name="connsiteX10" fmla="*/ 5422986 w 11468100"/>
              <a:gd name="connsiteY10" fmla="*/ 0 h 4966540"/>
              <a:gd name="connsiteX11" fmla="*/ 5791654 w 11468100"/>
              <a:gd name="connsiteY11" fmla="*/ 0 h 4966540"/>
              <a:gd name="connsiteX12" fmla="*/ 6160323 w 11468100"/>
              <a:gd name="connsiteY12" fmla="*/ 0 h 4966540"/>
              <a:gd name="connsiteX13" fmla="*/ 6736368 w 11468100"/>
              <a:gd name="connsiteY13" fmla="*/ 0 h 4966540"/>
              <a:gd name="connsiteX14" fmla="*/ 7312413 w 11468100"/>
              <a:gd name="connsiteY14" fmla="*/ 0 h 4966540"/>
              <a:gd name="connsiteX15" fmla="*/ 7784769 w 11468100"/>
              <a:gd name="connsiteY15" fmla="*/ 0 h 4966540"/>
              <a:gd name="connsiteX16" fmla="*/ 8568190 w 11468100"/>
              <a:gd name="connsiteY16" fmla="*/ 0 h 4966540"/>
              <a:gd name="connsiteX17" fmla="*/ 8936859 w 11468100"/>
              <a:gd name="connsiteY17" fmla="*/ 0 h 4966540"/>
              <a:gd name="connsiteX18" fmla="*/ 9720280 w 11468100"/>
              <a:gd name="connsiteY18" fmla="*/ 0 h 4966540"/>
              <a:gd name="connsiteX19" fmla="*/ 10088949 w 11468100"/>
              <a:gd name="connsiteY19" fmla="*/ 0 h 4966540"/>
              <a:gd name="connsiteX20" fmla="*/ 10918453 w 11468100"/>
              <a:gd name="connsiteY20" fmla="*/ 0 h 4966540"/>
              <a:gd name="connsiteX21" fmla="*/ 11468100 w 11468100"/>
              <a:gd name="connsiteY21" fmla="*/ 549647 h 4966540"/>
              <a:gd name="connsiteX22" fmla="*/ 11468100 w 11468100"/>
              <a:gd name="connsiteY22" fmla="*/ 1024766 h 4966540"/>
              <a:gd name="connsiteX23" fmla="*/ 11468100 w 11468100"/>
              <a:gd name="connsiteY23" fmla="*/ 1654574 h 4966540"/>
              <a:gd name="connsiteX24" fmla="*/ 11468100 w 11468100"/>
              <a:gd name="connsiteY24" fmla="*/ 2091021 h 4966540"/>
              <a:gd name="connsiteX25" fmla="*/ 11468100 w 11468100"/>
              <a:gd name="connsiteY25" fmla="*/ 2643484 h 4966540"/>
              <a:gd name="connsiteX26" fmla="*/ 11468100 w 11468100"/>
              <a:gd name="connsiteY26" fmla="*/ 3157276 h 4966540"/>
              <a:gd name="connsiteX27" fmla="*/ 11468100 w 11468100"/>
              <a:gd name="connsiteY27" fmla="*/ 3671067 h 4966540"/>
              <a:gd name="connsiteX28" fmla="*/ 11468100 w 11468100"/>
              <a:gd name="connsiteY28" fmla="*/ 4416893 h 4966540"/>
              <a:gd name="connsiteX29" fmla="*/ 10918453 w 11468100"/>
              <a:gd name="connsiteY29" fmla="*/ 4966540 h 4966540"/>
              <a:gd name="connsiteX30" fmla="*/ 10653472 w 11468100"/>
              <a:gd name="connsiteY30" fmla="*/ 4966540 h 4966540"/>
              <a:gd name="connsiteX31" fmla="*/ 10388492 w 11468100"/>
              <a:gd name="connsiteY31" fmla="*/ 4966540 h 4966540"/>
              <a:gd name="connsiteX32" fmla="*/ 10019823 w 11468100"/>
              <a:gd name="connsiteY32" fmla="*/ 4966540 h 4966540"/>
              <a:gd name="connsiteX33" fmla="*/ 9443778 w 11468100"/>
              <a:gd name="connsiteY33" fmla="*/ 4966540 h 4966540"/>
              <a:gd name="connsiteX34" fmla="*/ 8764046 w 11468100"/>
              <a:gd name="connsiteY34" fmla="*/ 4966540 h 4966540"/>
              <a:gd name="connsiteX35" fmla="*/ 8291689 w 11468100"/>
              <a:gd name="connsiteY35" fmla="*/ 4966540 h 4966540"/>
              <a:gd name="connsiteX36" fmla="*/ 7923020 w 11468100"/>
              <a:gd name="connsiteY36" fmla="*/ 4966540 h 4966540"/>
              <a:gd name="connsiteX37" fmla="*/ 7554351 w 11468100"/>
              <a:gd name="connsiteY37" fmla="*/ 4966540 h 4966540"/>
              <a:gd name="connsiteX38" fmla="*/ 6874619 w 11468100"/>
              <a:gd name="connsiteY38" fmla="*/ 4966540 h 4966540"/>
              <a:gd name="connsiteX39" fmla="*/ 6609638 w 11468100"/>
              <a:gd name="connsiteY39" fmla="*/ 4966540 h 4966540"/>
              <a:gd name="connsiteX40" fmla="*/ 6137281 w 11468100"/>
              <a:gd name="connsiteY40" fmla="*/ 4966540 h 4966540"/>
              <a:gd name="connsiteX41" fmla="*/ 5561237 w 11468100"/>
              <a:gd name="connsiteY41" fmla="*/ 4966540 h 4966540"/>
              <a:gd name="connsiteX42" fmla="*/ 5192568 w 11468100"/>
              <a:gd name="connsiteY42" fmla="*/ 4966540 h 4966540"/>
              <a:gd name="connsiteX43" fmla="*/ 4409147 w 11468100"/>
              <a:gd name="connsiteY43" fmla="*/ 4966540 h 4966540"/>
              <a:gd name="connsiteX44" fmla="*/ 4144166 w 11468100"/>
              <a:gd name="connsiteY44" fmla="*/ 4966540 h 4966540"/>
              <a:gd name="connsiteX45" fmla="*/ 3879186 w 11468100"/>
              <a:gd name="connsiteY45" fmla="*/ 4966540 h 4966540"/>
              <a:gd name="connsiteX46" fmla="*/ 3406829 w 11468100"/>
              <a:gd name="connsiteY46" fmla="*/ 4966540 h 4966540"/>
              <a:gd name="connsiteX47" fmla="*/ 2830784 w 11468100"/>
              <a:gd name="connsiteY47" fmla="*/ 4966540 h 4966540"/>
              <a:gd name="connsiteX48" fmla="*/ 2151051 w 11468100"/>
              <a:gd name="connsiteY48" fmla="*/ 4966540 h 4966540"/>
              <a:gd name="connsiteX49" fmla="*/ 1471319 w 11468100"/>
              <a:gd name="connsiteY49" fmla="*/ 4966540 h 4966540"/>
              <a:gd name="connsiteX50" fmla="*/ 549647 w 11468100"/>
              <a:gd name="connsiteY50" fmla="*/ 4966540 h 4966540"/>
              <a:gd name="connsiteX51" fmla="*/ 0 w 11468100"/>
              <a:gd name="connsiteY51" fmla="*/ 4416893 h 4966540"/>
              <a:gd name="connsiteX52" fmla="*/ 0 w 11468100"/>
              <a:gd name="connsiteY52" fmla="*/ 3980447 h 4966540"/>
              <a:gd name="connsiteX53" fmla="*/ 0 w 11468100"/>
              <a:gd name="connsiteY53" fmla="*/ 3427983 h 4966540"/>
              <a:gd name="connsiteX54" fmla="*/ 0 w 11468100"/>
              <a:gd name="connsiteY54" fmla="*/ 2875519 h 4966540"/>
              <a:gd name="connsiteX55" fmla="*/ 0 w 11468100"/>
              <a:gd name="connsiteY55" fmla="*/ 2400400 h 4966540"/>
              <a:gd name="connsiteX56" fmla="*/ 0 w 11468100"/>
              <a:gd name="connsiteY56" fmla="*/ 1770592 h 4966540"/>
              <a:gd name="connsiteX57" fmla="*/ 0 w 11468100"/>
              <a:gd name="connsiteY57" fmla="*/ 1295473 h 4966540"/>
              <a:gd name="connsiteX58" fmla="*/ 0 w 11468100"/>
              <a:gd name="connsiteY58" fmla="*/ 549647 h 496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468100" h="4966540" fill="none" extrusionOk="0">
                <a:moveTo>
                  <a:pt x="0" y="549647"/>
                </a:moveTo>
                <a:cubicBezTo>
                  <a:pt x="-12557" y="284014"/>
                  <a:pt x="255959" y="17395"/>
                  <a:pt x="549647" y="0"/>
                </a:cubicBezTo>
                <a:cubicBezTo>
                  <a:pt x="774667" y="-54254"/>
                  <a:pt x="866370" y="53739"/>
                  <a:pt x="1125692" y="0"/>
                </a:cubicBezTo>
                <a:cubicBezTo>
                  <a:pt x="1385015" y="-53739"/>
                  <a:pt x="1606509" y="27462"/>
                  <a:pt x="1805425" y="0"/>
                </a:cubicBezTo>
                <a:cubicBezTo>
                  <a:pt x="2004341" y="-27462"/>
                  <a:pt x="2329873" y="52116"/>
                  <a:pt x="2588846" y="0"/>
                </a:cubicBezTo>
                <a:cubicBezTo>
                  <a:pt x="2847819" y="-52116"/>
                  <a:pt x="2950817" y="24733"/>
                  <a:pt x="3268578" y="0"/>
                </a:cubicBezTo>
                <a:cubicBezTo>
                  <a:pt x="3586339" y="-24733"/>
                  <a:pt x="3483697" y="39971"/>
                  <a:pt x="3637247" y="0"/>
                </a:cubicBezTo>
                <a:cubicBezTo>
                  <a:pt x="3790797" y="-39971"/>
                  <a:pt x="4075031" y="50238"/>
                  <a:pt x="4316980" y="0"/>
                </a:cubicBezTo>
                <a:cubicBezTo>
                  <a:pt x="4558929" y="-50238"/>
                  <a:pt x="4586741" y="26962"/>
                  <a:pt x="4789337" y="0"/>
                </a:cubicBezTo>
                <a:cubicBezTo>
                  <a:pt x="4991933" y="-26962"/>
                  <a:pt x="5040733" y="42210"/>
                  <a:pt x="5158005" y="0"/>
                </a:cubicBezTo>
                <a:cubicBezTo>
                  <a:pt x="5275277" y="-42210"/>
                  <a:pt x="5321760" y="30675"/>
                  <a:pt x="5422986" y="0"/>
                </a:cubicBezTo>
                <a:cubicBezTo>
                  <a:pt x="5524212" y="-30675"/>
                  <a:pt x="5712883" y="27966"/>
                  <a:pt x="5791654" y="0"/>
                </a:cubicBezTo>
                <a:cubicBezTo>
                  <a:pt x="5870425" y="-27966"/>
                  <a:pt x="6027145" y="28084"/>
                  <a:pt x="6160323" y="0"/>
                </a:cubicBezTo>
                <a:cubicBezTo>
                  <a:pt x="6293501" y="-28084"/>
                  <a:pt x="6597548" y="31259"/>
                  <a:pt x="6736368" y="0"/>
                </a:cubicBezTo>
                <a:cubicBezTo>
                  <a:pt x="6875188" y="-31259"/>
                  <a:pt x="7104789" y="45906"/>
                  <a:pt x="7312413" y="0"/>
                </a:cubicBezTo>
                <a:cubicBezTo>
                  <a:pt x="7520038" y="-45906"/>
                  <a:pt x="7672133" y="35933"/>
                  <a:pt x="7784769" y="0"/>
                </a:cubicBezTo>
                <a:cubicBezTo>
                  <a:pt x="7897405" y="-35933"/>
                  <a:pt x="8403893" y="46245"/>
                  <a:pt x="8568190" y="0"/>
                </a:cubicBezTo>
                <a:cubicBezTo>
                  <a:pt x="8732487" y="-46245"/>
                  <a:pt x="8788299" y="10244"/>
                  <a:pt x="8936859" y="0"/>
                </a:cubicBezTo>
                <a:cubicBezTo>
                  <a:pt x="9085419" y="-10244"/>
                  <a:pt x="9431971" y="66770"/>
                  <a:pt x="9720280" y="0"/>
                </a:cubicBezTo>
                <a:cubicBezTo>
                  <a:pt x="10008589" y="-66770"/>
                  <a:pt x="9999673" y="23728"/>
                  <a:pt x="10088949" y="0"/>
                </a:cubicBezTo>
                <a:cubicBezTo>
                  <a:pt x="10178225" y="-23728"/>
                  <a:pt x="10516796" y="9392"/>
                  <a:pt x="10918453" y="0"/>
                </a:cubicBezTo>
                <a:cubicBezTo>
                  <a:pt x="11270494" y="-76104"/>
                  <a:pt x="11526963" y="226452"/>
                  <a:pt x="11468100" y="549647"/>
                </a:cubicBezTo>
                <a:cubicBezTo>
                  <a:pt x="11471166" y="720159"/>
                  <a:pt x="11465856" y="880537"/>
                  <a:pt x="11468100" y="1024766"/>
                </a:cubicBezTo>
                <a:cubicBezTo>
                  <a:pt x="11470344" y="1168995"/>
                  <a:pt x="11468099" y="1384384"/>
                  <a:pt x="11468100" y="1654574"/>
                </a:cubicBezTo>
                <a:cubicBezTo>
                  <a:pt x="11468101" y="1924764"/>
                  <a:pt x="11449331" y="1894536"/>
                  <a:pt x="11468100" y="2091021"/>
                </a:cubicBezTo>
                <a:cubicBezTo>
                  <a:pt x="11486869" y="2287506"/>
                  <a:pt x="11403448" y="2524010"/>
                  <a:pt x="11468100" y="2643484"/>
                </a:cubicBezTo>
                <a:cubicBezTo>
                  <a:pt x="11532752" y="2762958"/>
                  <a:pt x="11413987" y="3013915"/>
                  <a:pt x="11468100" y="3157276"/>
                </a:cubicBezTo>
                <a:cubicBezTo>
                  <a:pt x="11522213" y="3300637"/>
                  <a:pt x="11456649" y="3524605"/>
                  <a:pt x="11468100" y="3671067"/>
                </a:cubicBezTo>
                <a:cubicBezTo>
                  <a:pt x="11479551" y="3817529"/>
                  <a:pt x="11393719" y="4232503"/>
                  <a:pt x="11468100" y="4416893"/>
                </a:cubicBezTo>
                <a:cubicBezTo>
                  <a:pt x="11520732" y="4738552"/>
                  <a:pt x="11202104" y="4983559"/>
                  <a:pt x="10918453" y="4966540"/>
                </a:cubicBezTo>
                <a:cubicBezTo>
                  <a:pt x="10797408" y="4979474"/>
                  <a:pt x="10770344" y="4960977"/>
                  <a:pt x="10653472" y="4966540"/>
                </a:cubicBezTo>
                <a:cubicBezTo>
                  <a:pt x="10536600" y="4972103"/>
                  <a:pt x="10456440" y="4949484"/>
                  <a:pt x="10388492" y="4966540"/>
                </a:cubicBezTo>
                <a:cubicBezTo>
                  <a:pt x="10320544" y="4983596"/>
                  <a:pt x="10187484" y="4964602"/>
                  <a:pt x="10019823" y="4966540"/>
                </a:cubicBezTo>
                <a:cubicBezTo>
                  <a:pt x="9852162" y="4968478"/>
                  <a:pt x="9563625" y="4946492"/>
                  <a:pt x="9443778" y="4966540"/>
                </a:cubicBezTo>
                <a:cubicBezTo>
                  <a:pt x="9323931" y="4986588"/>
                  <a:pt x="8964145" y="4910059"/>
                  <a:pt x="8764046" y="4966540"/>
                </a:cubicBezTo>
                <a:cubicBezTo>
                  <a:pt x="8563947" y="5023021"/>
                  <a:pt x="8437605" y="4920583"/>
                  <a:pt x="8291689" y="4966540"/>
                </a:cubicBezTo>
                <a:cubicBezTo>
                  <a:pt x="8145773" y="5012497"/>
                  <a:pt x="8051959" y="4935417"/>
                  <a:pt x="7923020" y="4966540"/>
                </a:cubicBezTo>
                <a:cubicBezTo>
                  <a:pt x="7794081" y="4997663"/>
                  <a:pt x="7655482" y="4929709"/>
                  <a:pt x="7554351" y="4966540"/>
                </a:cubicBezTo>
                <a:cubicBezTo>
                  <a:pt x="7453220" y="5003371"/>
                  <a:pt x="7109984" y="4912492"/>
                  <a:pt x="6874619" y="4966540"/>
                </a:cubicBezTo>
                <a:cubicBezTo>
                  <a:pt x="6639254" y="5020588"/>
                  <a:pt x="6717421" y="4946651"/>
                  <a:pt x="6609638" y="4966540"/>
                </a:cubicBezTo>
                <a:cubicBezTo>
                  <a:pt x="6501855" y="4986429"/>
                  <a:pt x="6268335" y="4962272"/>
                  <a:pt x="6137281" y="4966540"/>
                </a:cubicBezTo>
                <a:cubicBezTo>
                  <a:pt x="6006227" y="4970808"/>
                  <a:pt x="5680221" y="4935650"/>
                  <a:pt x="5561237" y="4966540"/>
                </a:cubicBezTo>
                <a:cubicBezTo>
                  <a:pt x="5442253" y="4997430"/>
                  <a:pt x="5314639" y="4937240"/>
                  <a:pt x="5192568" y="4966540"/>
                </a:cubicBezTo>
                <a:cubicBezTo>
                  <a:pt x="5070497" y="4995840"/>
                  <a:pt x="4626728" y="4920981"/>
                  <a:pt x="4409147" y="4966540"/>
                </a:cubicBezTo>
                <a:cubicBezTo>
                  <a:pt x="4191566" y="5012099"/>
                  <a:pt x="4260518" y="4959793"/>
                  <a:pt x="4144166" y="4966540"/>
                </a:cubicBezTo>
                <a:cubicBezTo>
                  <a:pt x="4027814" y="4973287"/>
                  <a:pt x="3971210" y="4959896"/>
                  <a:pt x="3879186" y="4966540"/>
                </a:cubicBezTo>
                <a:cubicBezTo>
                  <a:pt x="3787162" y="4973184"/>
                  <a:pt x="3616332" y="4948688"/>
                  <a:pt x="3406829" y="4966540"/>
                </a:cubicBezTo>
                <a:cubicBezTo>
                  <a:pt x="3197326" y="4984392"/>
                  <a:pt x="3035071" y="4945266"/>
                  <a:pt x="2830784" y="4966540"/>
                </a:cubicBezTo>
                <a:cubicBezTo>
                  <a:pt x="2626497" y="4987814"/>
                  <a:pt x="2426606" y="4886251"/>
                  <a:pt x="2151051" y="4966540"/>
                </a:cubicBezTo>
                <a:cubicBezTo>
                  <a:pt x="1875496" y="5046829"/>
                  <a:pt x="1629866" y="4914308"/>
                  <a:pt x="1471319" y="4966540"/>
                </a:cubicBezTo>
                <a:cubicBezTo>
                  <a:pt x="1312772" y="5018772"/>
                  <a:pt x="814532" y="4937536"/>
                  <a:pt x="549647" y="4966540"/>
                </a:cubicBezTo>
                <a:cubicBezTo>
                  <a:pt x="248145" y="4959593"/>
                  <a:pt x="-63882" y="4682862"/>
                  <a:pt x="0" y="4416893"/>
                </a:cubicBezTo>
                <a:cubicBezTo>
                  <a:pt x="-44258" y="4278189"/>
                  <a:pt x="16544" y="4096682"/>
                  <a:pt x="0" y="3980447"/>
                </a:cubicBezTo>
                <a:cubicBezTo>
                  <a:pt x="-16544" y="3864212"/>
                  <a:pt x="51545" y="3668504"/>
                  <a:pt x="0" y="3427983"/>
                </a:cubicBezTo>
                <a:cubicBezTo>
                  <a:pt x="-51545" y="3187462"/>
                  <a:pt x="1227" y="3140597"/>
                  <a:pt x="0" y="2875519"/>
                </a:cubicBezTo>
                <a:cubicBezTo>
                  <a:pt x="-1227" y="2610441"/>
                  <a:pt x="36486" y="2589212"/>
                  <a:pt x="0" y="2400400"/>
                </a:cubicBezTo>
                <a:cubicBezTo>
                  <a:pt x="-36486" y="2211588"/>
                  <a:pt x="55985" y="1933964"/>
                  <a:pt x="0" y="1770592"/>
                </a:cubicBezTo>
                <a:cubicBezTo>
                  <a:pt x="-55985" y="1607220"/>
                  <a:pt x="5679" y="1454943"/>
                  <a:pt x="0" y="1295473"/>
                </a:cubicBezTo>
                <a:cubicBezTo>
                  <a:pt x="-5679" y="1136003"/>
                  <a:pt x="44335" y="799662"/>
                  <a:pt x="0" y="549647"/>
                </a:cubicBezTo>
                <a:close/>
              </a:path>
              <a:path w="11468100" h="4966540" stroke="0" extrusionOk="0">
                <a:moveTo>
                  <a:pt x="0" y="549647"/>
                </a:moveTo>
                <a:cubicBezTo>
                  <a:pt x="-33527" y="225405"/>
                  <a:pt x="226503" y="7350"/>
                  <a:pt x="549647" y="0"/>
                </a:cubicBezTo>
                <a:cubicBezTo>
                  <a:pt x="724268" y="-6642"/>
                  <a:pt x="1128869" y="79902"/>
                  <a:pt x="1333068" y="0"/>
                </a:cubicBezTo>
                <a:cubicBezTo>
                  <a:pt x="1537267" y="-79902"/>
                  <a:pt x="1628716" y="44421"/>
                  <a:pt x="1805425" y="0"/>
                </a:cubicBezTo>
                <a:cubicBezTo>
                  <a:pt x="1982134" y="-44421"/>
                  <a:pt x="2061838" y="23961"/>
                  <a:pt x="2174093" y="0"/>
                </a:cubicBezTo>
                <a:cubicBezTo>
                  <a:pt x="2286348" y="-23961"/>
                  <a:pt x="2574936" y="20813"/>
                  <a:pt x="2853826" y="0"/>
                </a:cubicBezTo>
                <a:cubicBezTo>
                  <a:pt x="3132716" y="-20813"/>
                  <a:pt x="3097558" y="10848"/>
                  <a:pt x="3326183" y="0"/>
                </a:cubicBezTo>
                <a:cubicBezTo>
                  <a:pt x="3554808" y="-10848"/>
                  <a:pt x="3767555" y="12141"/>
                  <a:pt x="4109604" y="0"/>
                </a:cubicBezTo>
                <a:cubicBezTo>
                  <a:pt x="4451653" y="-12141"/>
                  <a:pt x="4299497" y="12957"/>
                  <a:pt x="4478272" y="0"/>
                </a:cubicBezTo>
                <a:cubicBezTo>
                  <a:pt x="4657047" y="-12957"/>
                  <a:pt x="4887564" y="34180"/>
                  <a:pt x="5261693" y="0"/>
                </a:cubicBezTo>
                <a:cubicBezTo>
                  <a:pt x="5635822" y="-34180"/>
                  <a:pt x="5406794" y="11102"/>
                  <a:pt x="5526674" y="0"/>
                </a:cubicBezTo>
                <a:cubicBezTo>
                  <a:pt x="5646554" y="-11102"/>
                  <a:pt x="5894073" y="66840"/>
                  <a:pt x="6102719" y="0"/>
                </a:cubicBezTo>
                <a:cubicBezTo>
                  <a:pt x="6311366" y="-66840"/>
                  <a:pt x="6524589" y="37207"/>
                  <a:pt x="6678763" y="0"/>
                </a:cubicBezTo>
                <a:cubicBezTo>
                  <a:pt x="6832937" y="-37207"/>
                  <a:pt x="7004105" y="47537"/>
                  <a:pt x="7151120" y="0"/>
                </a:cubicBezTo>
                <a:cubicBezTo>
                  <a:pt x="7298135" y="-47537"/>
                  <a:pt x="7632365" y="71425"/>
                  <a:pt x="7934541" y="0"/>
                </a:cubicBezTo>
                <a:cubicBezTo>
                  <a:pt x="8236717" y="-71425"/>
                  <a:pt x="8344196" y="21244"/>
                  <a:pt x="8717962" y="0"/>
                </a:cubicBezTo>
                <a:cubicBezTo>
                  <a:pt x="9091728" y="-21244"/>
                  <a:pt x="8973563" y="24161"/>
                  <a:pt x="9086631" y="0"/>
                </a:cubicBezTo>
                <a:cubicBezTo>
                  <a:pt x="9199699" y="-24161"/>
                  <a:pt x="9411179" y="52651"/>
                  <a:pt x="9662675" y="0"/>
                </a:cubicBezTo>
                <a:cubicBezTo>
                  <a:pt x="9914171" y="-52651"/>
                  <a:pt x="10385810" y="113012"/>
                  <a:pt x="10918453" y="0"/>
                </a:cubicBezTo>
                <a:cubicBezTo>
                  <a:pt x="11210644" y="-34206"/>
                  <a:pt x="11474863" y="244711"/>
                  <a:pt x="11468100" y="549647"/>
                </a:cubicBezTo>
                <a:cubicBezTo>
                  <a:pt x="11496042" y="686308"/>
                  <a:pt x="11462999" y="844207"/>
                  <a:pt x="11468100" y="986093"/>
                </a:cubicBezTo>
                <a:cubicBezTo>
                  <a:pt x="11473201" y="1127979"/>
                  <a:pt x="11446537" y="1350122"/>
                  <a:pt x="11468100" y="1615902"/>
                </a:cubicBezTo>
                <a:cubicBezTo>
                  <a:pt x="11489663" y="1881682"/>
                  <a:pt x="11436720" y="1954182"/>
                  <a:pt x="11468100" y="2168366"/>
                </a:cubicBezTo>
                <a:cubicBezTo>
                  <a:pt x="11499480" y="2382550"/>
                  <a:pt x="11453261" y="2445394"/>
                  <a:pt x="11468100" y="2643484"/>
                </a:cubicBezTo>
                <a:cubicBezTo>
                  <a:pt x="11482939" y="2841574"/>
                  <a:pt x="11409416" y="2920856"/>
                  <a:pt x="11468100" y="3195948"/>
                </a:cubicBezTo>
                <a:cubicBezTo>
                  <a:pt x="11526784" y="3471040"/>
                  <a:pt x="11420371" y="3464364"/>
                  <a:pt x="11468100" y="3632395"/>
                </a:cubicBezTo>
                <a:cubicBezTo>
                  <a:pt x="11515829" y="3800426"/>
                  <a:pt x="11396432" y="4124122"/>
                  <a:pt x="11468100" y="4416893"/>
                </a:cubicBezTo>
                <a:cubicBezTo>
                  <a:pt x="11460373" y="4735966"/>
                  <a:pt x="11178346" y="4908599"/>
                  <a:pt x="10918453" y="4966540"/>
                </a:cubicBezTo>
                <a:cubicBezTo>
                  <a:pt x="10778963" y="5033091"/>
                  <a:pt x="10406155" y="4889692"/>
                  <a:pt x="10238720" y="4966540"/>
                </a:cubicBezTo>
                <a:cubicBezTo>
                  <a:pt x="10071285" y="5043388"/>
                  <a:pt x="10007282" y="4931546"/>
                  <a:pt x="9870052" y="4966540"/>
                </a:cubicBezTo>
                <a:cubicBezTo>
                  <a:pt x="9732822" y="5001534"/>
                  <a:pt x="9477716" y="4948031"/>
                  <a:pt x="9190319" y="4966540"/>
                </a:cubicBezTo>
                <a:cubicBezTo>
                  <a:pt x="8902922" y="4985049"/>
                  <a:pt x="8979674" y="4944731"/>
                  <a:pt x="8925338" y="4966540"/>
                </a:cubicBezTo>
                <a:cubicBezTo>
                  <a:pt x="8871002" y="4988349"/>
                  <a:pt x="8520397" y="4945488"/>
                  <a:pt x="8245605" y="4966540"/>
                </a:cubicBezTo>
                <a:cubicBezTo>
                  <a:pt x="7970813" y="4987592"/>
                  <a:pt x="8059505" y="4923196"/>
                  <a:pt x="7876937" y="4966540"/>
                </a:cubicBezTo>
                <a:cubicBezTo>
                  <a:pt x="7694369" y="5009884"/>
                  <a:pt x="7703385" y="4944412"/>
                  <a:pt x="7611956" y="4966540"/>
                </a:cubicBezTo>
                <a:cubicBezTo>
                  <a:pt x="7520527" y="4988668"/>
                  <a:pt x="7366613" y="4923197"/>
                  <a:pt x="7243287" y="4966540"/>
                </a:cubicBezTo>
                <a:cubicBezTo>
                  <a:pt x="7119961" y="5009883"/>
                  <a:pt x="6776735" y="4908533"/>
                  <a:pt x="6563554" y="4966540"/>
                </a:cubicBezTo>
                <a:cubicBezTo>
                  <a:pt x="6350373" y="5024547"/>
                  <a:pt x="6345987" y="4943754"/>
                  <a:pt x="6194886" y="4966540"/>
                </a:cubicBezTo>
                <a:cubicBezTo>
                  <a:pt x="6043785" y="4989326"/>
                  <a:pt x="6033960" y="4961188"/>
                  <a:pt x="5929905" y="4966540"/>
                </a:cubicBezTo>
                <a:cubicBezTo>
                  <a:pt x="5825850" y="4971892"/>
                  <a:pt x="5716847" y="4939043"/>
                  <a:pt x="5561237" y="4966540"/>
                </a:cubicBezTo>
                <a:cubicBezTo>
                  <a:pt x="5405627" y="4994037"/>
                  <a:pt x="5323509" y="4937101"/>
                  <a:pt x="5088880" y="4966540"/>
                </a:cubicBezTo>
                <a:cubicBezTo>
                  <a:pt x="4854251" y="4995979"/>
                  <a:pt x="4712520" y="4955496"/>
                  <a:pt x="4512835" y="4966540"/>
                </a:cubicBezTo>
                <a:cubicBezTo>
                  <a:pt x="4313150" y="4977584"/>
                  <a:pt x="4218656" y="4935826"/>
                  <a:pt x="4144166" y="4966540"/>
                </a:cubicBezTo>
                <a:cubicBezTo>
                  <a:pt x="4069676" y="4997254"/>
                  <a:pt x="3552111" y="4891922"/>
                  <a:pt x="3360746" y="4966540"/>
                </a:cubicBezTo>
                <a:cubicBezTo>
                  <a:pt x="3169381" y="5041158"/>
                  <a:pt x="2950631" y="4935774"/>
                  <a:pt x="2784701" y="4966540"/>
                </a:cubicBezTo>
                <a:cubicBezTo>
                  <a:pt x="2618771" y="4997306"/>
                  <a:pt x="2252140" y="4908257"/>
                  <a:pt x="2001280" y="4966540"/>
                </a:cubicBezTo>
                <a:cubicBezTo>
                  <a:pt x="1750420" y="5024823"/>
                  <a:pt x="1539840" y="4940315"/>
                  <a:pt x="1321547" y="4966540"/>
                </a:cubicBezTo>
                <a:cubicBezTo>
                  <a:pt x="1103254" y="4992765"/>
                  <a:pt x="741060" y="4961833"/>
                  <a:pt x="549647" y="4966540"/>
                </a:cubicBezTo>
                <a:cubicBezTo>
                  <a:pt x="321046" y="4979390"/>
                  <a:pt x="-7704" y="4723274"/>
                  <a:pt x="0" y="4416893"/>
                </a:cubicBezTo>
                <a:cubicBezTo>
                  <a:pt x="-17866" y="4170566"/>
                  <a:pt x="30221" y="4061390"/>
                  <a:pt x="0" y="3903102"/>
                </a:cubicBezTo>
                <a:cubicBezTo>
                  <a:pt x="-30221" y="3744814"/>
                  <a:pt x="7223" y="3641654"/>
                  <a:pt x="0" y="3466655"/>
                </a:cubicBezTo>
                <a:cubicBezTo>
                  <a:pt x="-7223" y="3291656"/>
                  <a:pt x="42684" y="3017516"/>
                  <a:pt x="0" y="2836847"/>
                </a:cubicBezTo>
                <a:cubicBezTo>
                  <a:pt x="-42684" y="2656178"/>
                  <a:pt x="65404" y="2559070"/>
                  <a:pt x="0" y="2284383"/>
                </a:cubicBezTo>
                <a:cubicBezTo>
                  <a:pt x="-65404" y="2009696"/>
                  <a:pt x="61467" y="1800326"/>
                  <a:pt x="0" y="1654574"/>
                </a:cubicBezTo>
                <a:cubicBezTo>
                  <a:pt x="-61467" y="1508822"/>
                  <a:pt x="16246" y="1369860"/>
                  <a:pt x="0" y="1140783"/>
                </a:cubicBezTo>
                <a:cubicBezTo>
                  <a:pt x="-16246" y="911706"/>
                  <a:pt x="35347" y="842129"/>
                  <a:pt x="0" y="549647"/>
                </a:cubicBezTo>
                <a:close/>
              </a:path>
            </a:pathLst>
          </a:custGeom>
          <a:solidFill>
            <a:srgbClr val="FEE5E2"/>
          </a:solidFill>
          <a:ln w="31750" cmpd="thickThin">
            <a:solidFill>
              <a:srgbClr val="FBAEA5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10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75" name="그림 74" descr="텍스트이(가) 표시된 사진&#10;&#10;자동 생성된 설명">
            <a:extLst>
              <a:ext uri="{FF2B5EF4-FFF2-40B4-BE49-F238E27FC236}">
                <a16:creationId xmlns:a16="http://schemas.microsoft.com/office/drawing/2014/main" id="{8FBE3BD1-A21B-4C49-A957-7F1CAFD737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8" t="4762" r="62601" b="85498"/>
          <a:stretch/>
        </p:blipFill>
        <p:spPr>
          <a:xfrm rot="1333799" flipH="1">
            <a:off x="5850570" y="289122"/>
            <a:ext cx="490859" cy="266795"/>
          </a:xfrm>
          <a:custGeom>
            <a:avLst/>
            <a:gdLst>
              <a:gd name="connsiteX0" fmla="*/ 0 w 1390891"/>
              <a:gd name="connsiteY0" fmla="*/ 0 h 755986"/>
              <a:gd name="connsiteX1" fmla="*/ 1390891 w 1390891"/>
              <a:gd name="connsiteY1" fmla="*/ 0 h 755986"/>
              <a:gd name="connsiteX2" fmla="*/ 1390891 w 1390891"/>
              <a:gd name="connsiteY2" fmla="*/ 475556 h 755986"/>
              <a:gd name="connsiteX3" fmla="*/ 1351214 w 1390891"/>
              <a:gd name="connsiteY3" fmla="*/ 462540 h 755986"/>
              <a:gd name="connsiteX4" fmla="*/ 1107774 w 1390891"/>
              <a:gd name="connsiteY4" fmla="*/ 432835 h 755986"/>
              <a:gd name="connsiteX5" fmla="*/ 495065 w 1390891"/>
              <a:gd name="connsiteY5" fmla="*/ 734649 h 755986"/>
              <a:gd name="connsiteX6" fmla="*/ 491506 w 1390891"/>
              <a:gd name="connsiteY6" fmla="*/ 755986 h 755986"/>
              <a:gd name="connsiteX7" fmla="*/ 0 w 1390891"/>
              <a:gd name="connsiteY7" fmla="*/ 755986 h 755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891" h="755986">
                <a:moveTo>
                  <a:pt x="0" y="0"/>
                </a:moveTo>
                <a:lnTo>
                  <a:pt x="1390891" y="0"/>
                </a:lnTo>
                <a:lnTo>
                  <a:pt x="1390891" y="475556"/>
                </a:lnTo>
                <a:lnTo>
                  <a:pt x="1351214" y="462540"/>
                </a:lnTo>
                <a:cubicBezTo>
                  <a:pt x="1276390" y="443412"/>
                  <a:pt x="1194126" y="432835"/>
                  <a:pt x="1107774" y="432835"/>
                </a:cubicBezTo>
                <a:cubicBezTo>
                  <a:pt x="805543" y="432835"/>
                  <a:pt x="553383" y="562404"/>
                  <a:pt x="495065" y="734649"/>
                </a:cubicBezTo>
                <a:lnTo>
                  <a:pt x="491506" y="755986"/>
                </a:lnTo>
                <a:lnTo>
                  <a:pt x="0" y="755986"/>
                </a:lnTo>
                <a:close/>
              </a:path>
            </a:pathLst>
          </a:cu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5BD9C5A5-1B88-41D7-866B-D47F9A3D0C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4" t="39128" r="78786" b="48743"/>
          <a:stretch/>
        </p:blipFill>
        <p:spPr>
          <a:xfrm rot="1429628">
            <a:off x="842203" y="1944075"/>
            <a:ext cx="1120151" cy="1256830"/>
          </a:xfrm>
          <a:prstGeom prst="rect">
            <a:avLst/>
          </a:prstGeom>
        </p:spPr>
      </p:pic>
      <p:pic>
        <p:nvPicPr>
          <p:cNvPr id="15" name="그림 14" descr="텍스트이(가) 표시된 사진&#10;&#10;자동 생성된 설명">
            <a:extLst>
              <a:ext uri="{FF2B5EF4-FFF2-40B4-BE49-F238E27FC236}">
                <a16:creationId xmlns:a16="http://schemas.microsoft.com/office/drawing/2014/main" id="{E44B63A8-D827-4656-92B0-A88EBDDC57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2" t="81155" r="39387" b="7348"/>
          <a:stretch/>
        </p:blipFill>
        <p:spPr>
          <a:xfrm>
            <a:off x="1815982" y="2087996"/>
            <a:ext cx="2112464" cy="1338769"/>
          </a:xfrm>
          <a:prstGeom prst="rect">
            <a:avLst/>
          </a:prstGeom>
        </p:spPr>
      </p:pic>
      <p:pic>
        <p:nvPicPr>
          <p:cNvPr id="17" name="그림 16" descr="텍스트이(가) 표시된 사진&#10;&#10;자동 생성된 설명">
            <a:extLst>
              <a:ext uri="{FF2B5EF4-FFF2-40B4-BE49-F238E27FC236}">
                <a16:creationId xmlns:a16="http://schemas.microsoft.com/office/drawing/2014/main" id="{67935CC7-AAE0-4707-9809-2E89F339EA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7" t="78553" r="73209" b="4566"/>
          <a:stretch/>
        </p:blipFill>
        <p:spPr>
          <a:xfrm rot="1114637">
            <a:off x="884387" y="3571687"/>
            <a:ext cx="1196757" cy="1754603"/>
          </a:xfrm>
          <a:prstGeom prst="rect">
            <a:avLst/>
          </a:prstGeom>
        </p:spPr>
      </p:pic>
      <p:pic>
        <p:nvPicPr>
          <p:cNvPr id="21" name="그림 20" descr="텍스트이(가) 표시된 사진&#10;&#10;자동 생성된 설명">
            <a:extLst>
              <a:ext uri="{FF2B5EF4-FFF2-40B4-BE49-F238E27FC236}">
                <a16:creationId xmlns:a16="http://schemas.microsoft.com/office/drawing/2014/main" id="{B86BC80E-F9B9-4442-A25F-D219797FB7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7" t="78553" r="73209" b="4566"/>
          <a:stretch/>
        </p:blipFill>
        <p:spPr>
          <a:xfrm rot="20485363" flipH="1">
            <a:off x="2273834" y="3563901"/>
            <a:ext cx="1196757" cy="1754603"/>
          </a:xfrm>
          <a:prstGeom prst="rect">
            <a:avLst/>
          </a:prstGeom>
        </p:spPr>
      </p:pic>
      <p:pic>
        <p:nvPicPr>
          <p:cNvPr id="23" name="그림 22" descr="텍스트이(가) 표시된 사진&#10;&#10;자동 생성된 설명">
            <a:extLst>
              <a:ext uri="{FF2B5EF4-FFF2-40B4-BE49-F238E27FC236}">
                <a16:creationId xmlns:a16="http://schemas.microsoft.com/office/drawing/2014/main" id="{1D0282E1-A4CB-4793-92E2-86FA0CC723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1" t="39592" r="21948" b="27347"/>
          <a:stretch/>
        </p:blipFill>
        <p:spPr>
          <a:xfrm>
            <a:off x="9883832" y="3100663"/>
            <a:ext cx="1544839" cy="2815467"/>
          </a:xfrm>
          <a:prstGeom prst="rect">
            <a:avLst/>
          </a:prstGeom>
        </p:spPr>
      </p:pic>
      <p:pic>
        <p:nvPicPr>
          <p:cNvPr id="24" name="그림 23" descr="텍스트이(가) 표시된 사진&#10;&#10;자동 생성된 설명">
            <a:extLst>
              <a:ext uri="{FF2B5EF4-FFF2-40B4-BE49-F238E27FC236}">
                <a16:creationId xmlns:a16="http://schemas.microsoft.com/office/drawing/2014/main" id="{C3FA9514-1114-444F-BFA6-22BCD70933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6" t="39999" r="58843" b="26940"/>
          <a:stretch/>
        </p:blipFill>
        <p:spPr>
          <a:xfrm>
            <a:off x="8256260" y="3157285"/>
            <a:ext cx="1544839" cy="2815467"/>
          </a:xfrm>
          <a:prstGeom prst="rect">
            <a:avLst/>
          </a:prstGeom>
        </p:spPr>
      </p:pic>
      <p:pic>
        <p:nvPicPr>
          <p:cNvPr id="25" name="그림 24" descr="텍스트이(가) 표시된 사진&#10;&#10;자동 생성된 설명">
            <a:extLst>
              <a:ext uri="{FF2B5EF4-FFF2-40B4-BE49-F238E27FC236}">
                <a16:creationId xmlns:a16="http://schemas.microsoft.com/office/drawing/2014/main" id="{276489D5-2ED6-499E-89E7-064BF6A810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9" t="78553" r="73209" b="4566"/>
          <a:stretch/>
        </p:blipFill>
        <p:spPr>
          <a:xfrm>
            <a:off x="8024914" y="1664848"/>
            <a:ext cx="1693389" cy="1434208"/>
          </a:xfrm>
          <a:prstGeom prst="rect">
            <a:avLst/>
          </a:prstGeom>
        </p:spPr>
      </p:pic>
      <p:pic>
        <p:nvPicPr>
          <p:cNvPr id="26" name="그림 25" descr="텍스트이(가) 표시된 사진&#10;&#10;자동 생성된 설명">
            <a:extLst>
              <a:ext uri="{FF2B5EF4-FFF2-40B4-BE49-F238E27FC236}">
                <a16:creationId xmlns:a16="http://schemas.microsoft.com/office/drawing/2014/main" id="{9DC8ADC8-B844-48A8-8C4E-5492F086EA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3" t="78283" r="4895" b="3795"/>
          <a:stretch/>
        </p:blipFill>
        <p:spPr>
          <a:xfrm>
            <a:off x="9943077" y="1555219"/>
            <a:ext cx="1732488" cy="1522759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3263A5EC-9809-41A7-8E30-D17D662F3F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4" t="40899" r="34313" b="23560"/>
          <a:stretch/>
        </p:blipFill>
        <p:spPr>
          <a:xfrm>
            <a:off x="3928443" y="3519512"/>
            <a:ext cx="1477292" cy="1843380"/>
          </a:xfrm>
          <a:prstGeom prst="rect">
            <a:avLst/>
          </a:prstGeom>
        </p:spPr>
      </p:pic>
      <p:pic>
        <p:nvPicPr>
          <p:cNvPr id="28" name="그림 27" descr="텍스트이(가) 표시된 사진&#10;&#10;자동 생성된 설명">
            <a:extLst>
              <a:ext uri="{FF2B5EF4-FFF2-40B4-BE49-F238E27FC236}">
                <a16:creationId xmlns:a16="http://schemas.microsoft.com/office/drawing/2014/main" id="{E95470B3-543B-4131-8E15-8BBAF133F6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8" t="4762" r="16032" b="69660"/>
          <a:stretch/>
        </p:blipFill>
        <p:spPr>
          <a:xfrm>
            <a:off x="4153220" y="1991493"/>
            <a:ext cx="3375405" cy="1338769"/>
          </a:xfrm>
          <a:prstGeom prst="rect">
            <a:avLst/>
          </a:prstGeom>
        </p:spPr>
      </p:pic>
      <p:pic>
        <p:nvPicPr>
          <p:cNvPr id="29" name="그림 28" descr="텍스트이(가) 표시된 사진&#10;&#10;자동 생성된 설명">
            <a:extLst>
              <a:ext uri="{FF2B5EF4-FFF2-40B4-BE49-F238E27FC236}">
                <a16:creationId xmlns:a16="http://schemas.microsoft.com/office/drawing/2014/main" id="{55EC1232-A4F3-4B95-BD11-37F20A3FC3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8" t="4762" r="62601" b="85498"/>
          <a:stretch/>
        </p:blipFill>
        <p:spPr>
          <a:xfrm rot="1333799" flipH="1">
            <a:off x="6159252" y="3799540"/>
            <a:ext cx="855746" cy="465121"/>
          </a:xfrm>
          <a:custGeom>
            <a:avLst/>
            <a:gdLst>
              <a:gd name="connsiteX0" fmla="*/ 0 w 1390891"/>
              <a:gd name="connsiteY0" fmla="*/ 0 h 755986"/>
              <a:gd name="connsiteX1" fmla="*/ 1390891 w 1390891"/>
              <a:gd name="connsiteY1" fmla="*/ 0 h 755986"/>
              <a:gd name="connsiteX2" fmla="*/ 1390891 w 1390891"/>
              <a:gd name="connsiteY2" fmla="*/ 475556 h 755986"/>
              <a:gd name="connsiteX3" fmla="*/ 1351214 w 1390891"/>
              <a:gd name="connsiteY3" fmla="*/ 462540 h 755986"/>
              <a:gd name="connsiteX4" fmla="*/ 1107774 w 1390891"/>
              <a:gd name="connsiteY4" fmla="*/ 432835 h 755986"/>
              <a:gd name="connsiteX5" fmla="*/ 495065 w 1390891"/>
              <a:gd name="connsiteY5" fmla="*/ 734649 h 755986"/>
              <a:gd name="connsiteX6" fmla="*/ 491506 w 1390891"/>
              <a:gd name="connsiteY6" fmla="*/ 755986 h 755986"/>
              <a:gd name="connsiteX7" fmla="*/ 0 w 1390891"/>
              <a:gd name="connsiteY7" fmla="*/ 755986 h 755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891" h="755986">
                <a:moveTo>
                  <a:pt x="0" y="0"/>
                </a:moveTo>
                <a:lnTo>
                  <a:pt x="1390891" y="0"/>
                </a:lnTo>
                <a:lnTo>
                  <a:pt x="1390891" y="475556"/>
                </a:lnTo>
                <a:lnTo>
                  <a:pt x="1351214" y="462540"/>
                </a:lnTo>
                <a:cubicBezTo>
                  <a:pt x="1276390" y="443412"/>
                  <a:pt x="1194126" y="432835"/>
                  <a:pt x="1107774" y="432835"/>
                </a:cubicBezTo>
                <a:cubicBezTo>
                  <a:pt x="805543" y="432835"/>
                  <a:pt x="553383" y="562404"/>
                  <a:pt x="495065" y="734649"/>
                </a:cubicBezTo>
                <a:lnTo>
                  <a:pt x="491506" y="755986"/>
                </a:lnTo>
                <a:lnTo>
                  <a:pt x="0" y="755986"/>
                </a:lnTo>
                <a:close/>
              </a:path>
            </a:pathLst>
          </a:custGeom>
        </p:spPr>
      </p:pic>
      <p:pic>
        <p:nvPicPr>
          <p:cNvPr id="31" name="그림 30" descr="텍스트이(가) 표시된 사진&#10;&#10;자동 생성된 설명">
            <a:extLst>
              <a:ext uri="{FF2B5EF4-FFF2-40B4-BE49-F238E27FC236}">
                <a16:creationId xmlns:a16="http://schemas.microsoft.com/office/drawing/2014/main" id="{9152DB52-1F0A-415B-850B-D843806D65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 t="43623" r="86588" b="50650"/>
          <a:stretch/>
        </p:blipFill>
        <p:spPr>
          <a:xfrm rot="2564618">
            <a:off x="5524344" y="4151529"/>
            <a:ext cx="1013670" cy="884697"/>
          </a:xfrm>
          <a:prstGeom prst="rect">
            <a:avLst/>
          </a:prstGeom>
        </p:spPr>
      </p:pic>
      <p:pic>
        <p:nvPicPr>
          <p:cNvPr id="32" name="그림 31" descr="텍스트이(가) 표시된 사진&#10;&#10;자동 생성된 설명">
            <a:extLst>
              <a:ext uri="{FF2B5EF4-FFF2-40B4-BE49-F238E27FC236}">
                <a16:creationId xmlns:a16="http://schemas.microsoft.com/office/drawing/2014/main" id="{5252F525-5834-4D9C-BEDF-5A464F50C6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14" t="36055" r="6982" b="51632"/>
          <a:stretch/>
        </p:blipFill>
        <p:spPr>
          <a:xfrm rot="733367">
            <a:off x="6938398" y="3829659"/>
            <a:ext cx="1180457" cy="142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98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 descr="텍스트이(가) 표시된 사진&#10;&#10;자동 생성된 설명">
            <a:extLst>
              <a:ext uri="{FF2B5EF4-FFF2-40B4-BE49-F238E27FC236}">
                <a16:creationId xmlns:a16="http://schemas.microsoft.com/office/drawing/2014/main" id="{7B6D8546-DFDE-495E-8F41-D56077C89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77D0059-5806-4506-8A0E-BF117F7DAD7B}"/>
              </a:ext>
            </a:extLst>
          </p:cNvPr>
          <p:cNvSpPr txBox="1"/>
          <p:nvPr/>
        </p:nvSpPr>
        <p:spPr>
          <a:xfrm>
            <a:off x="3454502" y="5690059"/>
            <a:ext cx="5308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highlight>
                  <a:srgbClr val="FDD0CB"/>
                </a:highlight>
                <a:latin typeface="카페24 동동" panose="02000500000000020004" pitchFamily="2" charset="-127"/>
                <a:ea typeface="카페24 동동" panose="02000500000000020004" pitchFamily="2" charset="-127"/>
              </a:rPr>
              <a:t>- 2021 1</a:t>
            </a:r>
            <a:r>
              <a:rPr lang="ko-KR" altLang="en-US" sz="2000" dirty="0">
                <a:highlight>
                  <a:srgbClr val="FDD0CB"/>
                </a:highlight>
                <a:latin typeface="카페24 동동" panose="02000500000000020004" pitchFamily="2" charset="-127"/>
                <a:ea typeface="카페24 동동" panose="02000500000000020004" pitchFamily="2" charset="-127"/>
              </a:rPr>
              <a:t>월 </a:t>
            </a:r>
            <a:r>
              <a:rPr lang="ko-KR" altLang="en-US" sz="2000" dirty="0" err="1">
                <a:highlight>
                  <a:srgbClr val="FDD0CB"/>
                </a:highlight>
                <a:latin typeface="카페24 동동" panose="02000500000000020004" pitchFamily="2" charset="-127"/>
                <a:ea typeface="카페24 동동" panose="02000500000000020004" pitchFamily="2" charset="-127"/>
              </a:rPr>
              <a:t>림듀박스</a:t>
            </a:r>
            <a:r>
              <a:rPr lang="ko-KR" altLang="en-US" sz="2000" dirty="0">
                <a:highlight>
                  <a:srgbClr val="FDD0CB"/>
                </a:highlight>
                <a:latin typeface="카페24 동동" panose="02000500000000020004" pitchFamily="2" charset="-127"/>
                <a:ea typeface="카페24 동동" panose="02000500000000020004" pitchFamily="2" charset="-127"/>
              </a:rPr>
              <a:t> </a:t>
            </a:r>
            <a:r>
              <a:rPr lang="en-US" altLang="ko-KR" sz="2000" dirty="0">
                <a:highlight>
                  <a:srgbClr val="FDD0CB"/>
                </a:highlight>
                <a:latin typeface="카페24 동동" panose="02000500000000020004" pitchFamily="2" charset="-127"/>
                <a:ea typeface="카페24 동동" panose="02000500000000020004" pitchFamily="2" charset="-127"/>
              </a:rPr>
              <a:t>-</a:t>
            </a:r>
            <a:endParaRPr lang="ko-KR" altLang="en-US" sz="2000" dirty="0">
              <a:highlight>
                <a:srgbClr val="FDD0CB"/>
              </a:highlight>
              <a:latin typeface="카페24 동동" panose="02000500000000020004" pitchFamily="2" charset="-127"/>
              <a:ea typeface="카페24 동동" panose="02000500000000020004" pitchFamily="2" charset="-127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5F438A-D5FC-446E-A95B-E398C2319089}"/>
              </a:ext>
            </a:extLst>
          </p:cNvPr>
          <p:cNvSpPr txBox="1"/>
          <p:nvPr/>
        </p:nvSpPr>
        <p:spPr>
          <a:xfrm>
            <a:off x="3454502" y="3948716"/>
            <a:ext cx="530849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500" dirty="0">
                <a:solidFill>
                  <a:srgbClr val="FF0000"/>
                </a:solidFill>
                <a:latin typeface="카페24 동동" panose="02000500000000020004" pitchFamily="2" charset="-127"/>
                <a:ea typeface="카페24 동동" panose="02000500000000020004" pitchFamily="2" charset="-127"/>
              </a:rPr>
              <a:t>T</a:t>
            </a:r>
            <a:r>
              <a:rPr lang="en-US" altLang="ko-KR" sz="7500" dirty="0">
                <a:solidFill>
                  <a:srgbClr val="FFC000"/>
                </a:solidFill>
                <a:latin typeface="카페24 동동" panose="02000500000000020004" pitchFamily="2" charset="-127"/>
                <a:ea typeface="카페24 동동" panose="02000500000000020004" pitchFamily="2" charset="-127"/>
              </a:rPr>
              <a:t>H</a:t>
            </a:r>
            <a:r>
              <a:rPr lang="en-US" altLang="ko-KR" sz="7500" dirty="0">
                <a:solidFill>
                  <a:srgbClr val="F0EA00"/>
                </a:solidFill>
                <a:latin typeface="카페24 동동" panose="02000500000000020004" pitchFamily="2" charset="-127"/>
                <a:ea typeface="카페24 동동" panose="02000500000000020004" pitchFamily="2" charset="-127"/>
              </a:rPr>
              <a:t>A</a:t>
            </a:r>
            <a:r>
              <a:rPr lang="en-US" altLang="ko-KR" sz="7500" dirty="0">
                <a:solidFill>
                  <a:srgbClr val="92D050"/>
                </a:solidFill>
                <a:latin typeface="카페24 동동" panose="02000500000000020004" pitchFamily="2" charset="-127"/>
                <a:ea typeface="카페24 동동" panose="02000500000000020004" pitchFamily="2" charset="-127"/>
              </a:rPr>
              <a:t>N</a:t>
            </a:r>
            <a:r>
              <a:rPr lang="en-US" altLang="ko-KR" sz="7500" dirty="0">
                <a:solidFill>
                  <a:srgbClr val="00B0F0"/>
                </a:solidFill>
                <a:latin typeface="카페24 동동" panose="02000500000000020004" pitchFamily="2" charset="-127"/>
                <a:ea typeface="카페24 동동" panose="02000500000000020004" pitchFamily="2" charset="-127"/>
              </a:rPr>
              <a:t>K </a:t>
            </a:r>
            <a:r>
              <a:rPr lang="en-US" altLang="ko-KR" sz="7500" dirty="0">
                <a:solidFill>
                  <a:srgbClr val="0070C0"/>
                </a:solidFill>
                <a:latin typeface="카페24 동동" panose="02000500000000020004" pitchFamily="2" charset="-127"/>
                <a:ea typeface="카페24 동동" panose="02000500000000020004" pitchFamily="2" charset="-127"/>
              </a:rPr>
              <a:t>U</a:t>
            </a:r>
            <a:r>
              <a:rPr lang="ko-KR" altLang="en-US" sz="7500" dirty="0">
                <a:solidFill>
                  <a:srgbClr val="7030A0"/>
                </a:solidFill>
                <a:latin typeface="카페24 동동" panose="02000500000000020004" pitchFamily="2" charset="-127"/>
                <a:ea typeface="카페24 동동" panose="02000500000000020004" pitchFamily="2" charset="-127"/>
              </a:rPr>
              <a:t>♥</a:t>
            </a:r>
          </a:p>
        </p:txBody>
      </p:sp>
    </p:spTree>
    <p:extLst>
      <p:ext uri="{BB962C8B-B14F-4D97-AF65-F5344CB8AC3E}">
        <p14:creationId xmlns:p14="http://schemas.microsoft.com/office/powerpoint/2010/main" val="1132037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그림 42">
            <a:extLst>
              <a:ext uri="{FF2B5EF4-FFF2-40B4-BE49-F238E27FC236}">
                <a16:creationId xmlns:a16="http://schemas.microsoft.com/office/drawing/2014/main" id="{C4E9DAAC-2643-4867-8B46-E40BECEFB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BDBBDF4F-1B8A-4140-ADBF-650A94351647}"/>
              </a:ext>
            </a:extLst>
          </p:cNvPr>
          <p:cNvSpPr txBox="1"/>
          <p:nvPr/>
        </p:nvSpPr>
        <p:spPr>
          <a:xfrm>
            <a:off x="2930634" y="3472826"/>
            <a:ext cx="6441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(1) </a:t>
            </a:r>
            <a:r>
              <a:rPr lang="ko-KR" altLang="en-US" sz="32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새해에 다시 만나서 반가워요</a:t>
            </a:r>
            <a:r>
              <a:rPr lang="en-US" altLang="ko-KR" sz="32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.</a:t>
            </a:r>
            <a:endParaRPr lang="ko-KR" altLang="en-US" sz="3200" dirty="0">
              <a:latin typeface="카페24 동동" panose="02000500000000020004" pitchFamily="2" charset="-127"/>
              <a:ea typeface="카페24 동동" panose="02000500000000020004" pitchFamily="2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BFB9BE9-48F2-4B79-B4C8-14DA7CE2CCDB}"/>
              </a:ext>
            </a:extLst>
          </p:cNvPr>
          <p:cNvSpPr txBox="1"/>
          <p:nvPr/>
        </p:nvSpPr>
        <p:spPr>
          <a:xfrm>
            <a:off x="2925551" y="4256102"/>
            <a:ext cx="6441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(2) </a:t>
            </a:r>
            <a:r>
              <a:rPr lang="ko-KR" altLang="en-US" sz="32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귀여운 아가들과 함께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9FBE218-256C-4DAA-9623-4037D0CC7E1E}"/>
              </a:ext>
            </a:extLst>
          </p:cNvPr>
          <p:cNvSpPr txBox="1"/>
          <p:nvPr/>
        </p:nvSpPr>
        <p:spPr>
          <a:xfrm>
            <a:off x="2925551" y="5015831"/>
            <a:ext cx="6451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(3) </a:t>
            </a:r>
            <a:r>
              <a:rPr lang="ko-KR" altLang="en-US" sz="3200" dirty="0" err="1">
                <a:latin typeface="카페24 동동" panose="02000500000000020004" pitchFamily="2" charset="-127"/>
                <a:ea typeface="카페24 동동" panose="02000500000000020004" pitchFamily="2" charset="-127"/>
              </a:rPr>
              <a:t>행복하소</a:t>
            </a:r>
            <a:r>
              <a:rPr lang="en-US" altLang="ko-KR" sz="32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~</a:t>
            </a:r>
            <a:r>
              <a:rPr lang="ko-KR" altLang="en-US" sz="32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♥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1AD91B6-940F-49B2-B5F8-2675A22A45DD}"/>
              </a:ext>
            </a:extLst>
          </p:cNvPr>
          <p:cNvSpPr txBox="1"/>
          <p:nvPr/>
        </p:nvSpPr>
        <p:spPr>
          <a:xfrm>
            <a:off x="2900108" y="2336198"/>
            <a:ext cx="646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highlight>
                  <a:srgbClr val="FDD0CB"/>
                </a:highlight>
                <a:latin typeface="카페24 동동" panose="02000500000000020004" pitchFamily="2" charset="-127"/>
                <a:ea typeface="카페24 동동" panose="02000500000000020004" pitchFamily="2" charset="-127"/>
              </a:rPr>
              <a:t>- </a:t>
            </a:r>
            <a:r>
              <a:rPr lang="ko-KR" altLang="en-US" sz="3200" dirty="0">
                <a:highlight>
                  <a:srgbClr val="FDD0CB"/>
                </a:highlight>
                <a:latin typeface="카페24 동동" panose="02000500000000020004" pitchFamily="2" charset="-127"/>
                <a:ea typeface="카페24 동동" panose="02000500000000020004" pitchFamily="2" charset="-127"/>
              </a:rPr>
              <a:t>순서 </a:t>
            </a:r>
            <a:r>
              <a:rPr lang="en-US" altLang="ko-KR" sz="3200" dirty="0">
                <a:highlight>
                  <a:srgbClr val="FDD0CB"/>
                </a:highlight>
                <a:latin typeface="카페24 동동" panose="02000500000000020004" pitchFamily="2" charset="-127"/>
                <a:ea typeface="카페24 동동" panose="02000500000000020004" pitchFamily="2" charset="-127"/>
              </a:rPr>
              <a:t>-</a:t>
            </a:r>
            <a:endParaRPr lang="ko-KR" altLang="en-US" sz="3200" dirty="0">
              <a:highlight>
                <a:srgbClr val="FDD0CB"/>
              </a:highlight>
              <a:latin typeface="카페24 동동" panose="02000500000000020004" pitchFamily="2" charset="-127"/>
              <a:ea typeface="카페24 동동" panose="02000500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0167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D47757A-003D-43B3-8344-3B465A1EC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7119F835-102E-4FF5-9CC0-AC8579F331CE}"/>
              </a:ext>
            </a:extLst>
          </p:cNvPr>
          <p:cNvSpPr txBox="1"/>
          <p:nvPr/>
        </p:nvSpPr>
        <p:spPr>
          <a:xfrm>
            <a:off x="2317693" y="373831"/>
            <a:ext cx="9505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2021</a:t>
            </a:r>
            <a:r>
              <a:rPr lang="ko-KR" altLang="en-US" sz="32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년 </a:t>
            </a:r>
            <a:r>
              <a:rPr lang="ko-KR" altLang="en-US" sz="3200" dirty="0">
                <a:solidFill>
                  <a:srgbClr val="FBAEA5"/>
                </a:solidFill>
                <a:latin typeface="카페24 동동" panose="02000500000000020004" pitchFamily="2" charset="-127"/>
                <a:ea typeface="카페24 동동" panose="02000500000000020004" pitchFamily="2" charset="-127"/>
              </a:rPr>
              <a:t>첫</a:t>
            </a:r>
            <a:r>
              <a:rPr lang="ko-KR" altLang="en-US" sz="32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 </a:t>
            </a:r>
            <a:r>
              <a:rPr lang="ko-KR" altLang="en-US" sz="3200" dirty="0" err="1">
                <a:latin typeface="카페24 동동" panose="02000500000000020004" pitchFamily="2" charset="-127"/>
                <a:ea typeface="카페24 동동" panose="02000500000000020004" pitchFamily="2" charset="-127"/>
              </a:rPr>
              <a:t>림듀박스</a:t>
            </a:r>
            <a:r>
              <a:rPr lang="ko-KR" altLang="en-US" sz="32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 오픈</a:t>
            </a:r>
            <a:r>
              <a:rPr lang="en-US" altLang="ko-KR" sz="32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! </a:t>
            </a:r>
            <a:r>
              <a:rPr lang="ko-KR" altLang="en-US" sz="32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★ ★ ★</a:t>
            </a: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745716B1-46F7-4ACE-84E7-12F744EAD92E}"/>
              </a:ext>
            </a:extLst>
          </p:cNvPr>
          <p:cNvGrpSpPr/>
          <p:nvPr/>
        </p:nvGrpSpPr>
        <p:grpSpPr>
          <a:xfrm>
            <a:off x="361950" y="1052943"/>
            <a:ext cx="11468100" cy="5313234"/>
            <a:chOff x="2925551" y="2147617"/>
            <a:chExt cx="6451006" cy="4153908"/>
          </a:xfrm>
          <a:solidFill>
            <a:srgbClr val="FEFCEC"/>
          </a:solidFill>
        </p:grpSpPr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40AA2466-1506-4427-8C8F-F8EB91FDF269}"/>
                </a:ext>
              </a:extLst>
            </p:cNvPr>
            <p:cNvSpPr/>
            <p:nvPr/>
          </p:nvSpPr>
          <p:spPr>
            <a:xfrm>
              <a:off x="2925551" y="2147617"/>
              <a:ext cx="6451006" cy="4153908"/>
            </a:xfrm>
            <a:custGeom>
              <a:avLst/>
              <a:gdLst>
                <a:gd name="connsiteX0" fmla="*/ 0 w 6451006"/>
                <a:gd name="connsiteY0" fmla="*/ 459713 h 4153908"/>
                <a:gd name="connsiteX1" fmla="*/ 459713 w 6451006"/>
                <a:gd name="connsiteY1" fmla="*/ 0 h 4153908"/>
                <a:gd name="connsiteX2" fmla="*/ 1068187 w 6451006"/>
                <a:gd name="connsiteY2" fmla="*/ 0 h 4153908"/>
                <a:gd name="connsiteX3" fmla="*/ 1510713 w 6451006"/>
                <a:gd name="connsiteY3" fmla="*/ 0 h 4153908"/>
                <a:gd name="connsiteX4" fmla="*/ 2174503 w 6451006"/>
                <a:gd name="connsiteY4" fmla="*/ 0 h 4153908"/>
                <a:gd name="connsiteX5" fmla="*/ 2727661 w 6451006"/>
                <a:gd name="connsiteY5" fmla="*/ 0 h 4153908"/>
                <a:gd name="connsiteX6" fmla="*/ 3391450 w 6451006"/>
                <a:gd name="connsiteY6" fmla="*/ 0 h 4153908"/>
                <a:gd name="connsiteX7" fmla="*/ 3999924 w 6451006"/>
                <a:gd name="connsiteY7" fmla="*/ 0 h 4153908"/>
                <a:gd name="connsiteX8" fmla="*/ 4497766 w 6451006"/>
                <a:gd name="connsiteY8" fmla="*/ 0 h 4153908"/>
                <a:gd name="connsiteX9" fmla="*/ 5106240 w 6451006"/>
                <a:gd name="connsiteY9" fmla="*/ 0 h 4153908"/>
                <a:gd name="connsiteX10" fmla="*/ 5991293 w 6451006"/>
                <a:gd name="connsiteY10" fmla="*/ 0 h 4153908"/>
                <a:gd name="connsiteX11" fmla="*/ 6451006 w 6451006"/>
                <a:gd name="connsiteY11" fmla="*/ 459713 h 4153908"/>
                <a:gd name="connsiteX12" fmla="*/ 6451006 w 6451006"/>
                <a:gd name="connsiteY12" fmla="*/ 1031138 h 4153908"/>
                <a:gd name="connsiteX13" fmla="*/ 6451006 w 6451006"/>
                <a:gd name="connsiteY13" fmla="*/ 1570218 h 4153908"/>
                <a:gd name="connsiteX14" fmla="*/ 6451006 w 6451006"/>
                <a:gd name="connsiteY14" fmla="*/ 2173988 h 4153908"/>
                <a:gd name="connsiteX15" fmla="*/ 6451006 w 6451006"/>
                <a:gd name="connsiteY15" fmla="*/ 2680724 h 4153908"/>
                <a:gd name="connsiteX16" fmla="*/ 6451006 w 6451006"/>
                <a:gd name="connsiteY16" fmla="*/ 3155115 h 4153908"/>
                <a:gd name="connsiteX17" fmla="*/ 6451006 w 6451006"/>
                <a:gd name="connsiteY17" fmla="*/ 3694195 h 4153908"/>
                <a:gd name="connsiteX18" fmla="*/ 5991293 w 6451006"/>
                <a:gd name="connsiteY18" fmla="*/ 4153908 h 4153908"/>
                <a:gd name="connsiteX19" fmla="*/ 5438135 w 6451006"/>
                <a:gd name="connsiteY19" fmla="*/ 4153908 h 4153908"/>
                <a:gd name="connsiteX20" fmla="*/ 4774345 w 6451006"/>
                <a:gd name="connsiteY20" fmla="*/ 4153908 h 4153908"/>
                <a:gd name="connsiteX21" fmla="*/ 4165872 w 6451006"/>
                <a:gd name="connsiteY21" fmla="*/ 4153908 h 4153908"/>
                <a:gd name="connsiteX22" fmla="*/ 3723345 w 6451006"/>
                <a:gd name="connsiteY22" fmla="*/ 4153908 h 4153908"/>
                <a:gd name="connsiteX23" fmla="*/ 3114871 w 6451006"/>
                <a:gd name="connsiteY23" fmla="*/ 4153908 h 4153908"/>
                <a:gd name="connsiteX24" fmla="*/ 2617029 w 6451006"/>
                <a:gd name="connsiteY24" fmla="*/ 4153908 h 4153908"/>
                <a:gd name="connsiteX25" fmla="*/ 2174503 w 6451006"/>
                <a:gd name="connsiteY25" fmla="*/ 4153908 h 4153908"/>
                <a:gd name="connsiteX26" fmla="*/ 1787292 w 6451006"/>
                <a:gd name="connsiteY26" fmla="*/ 4153908 h 4153908"/>
                <a:gd name="connsiteX27" fmla="*/ 1344766 w 6451006"/>
                <a:gd name="connsiteY27" fmla="*/ 4153908 h 4153908"/>
                <a:gd name="connsiteX28" fmla="*/ 459713 w 6451006"/>
                <a:gd name="connsiteY28" fmla="*/ 4153908 h 4153908"/>
                <a:gd name="connsiteX29" fmla="*/ 0 w 6451006"/>
                <a:gd name="connsiteY29" fmla="*/ 3694195 h 4153908"/>
                <a:gd name="connsiteX30" fmla="*/ 0 w 6451006"/>
                <a:gd name="connsiteY30" fmla="*/ 3090425 h 4153908"/>
                <a:gd name="connsiteX31" fmla="*/ 0 w 6451006"/>
                <a:gd name="connsiteY31" fmla="*/ 2486655 h 4153908"/>
                <a:gd name="connsiteX32" fmla="*/ 0 w 6451006"/>
                <a:gd name="connsiteY32" fmla="*/ 2012264 h 4153908"/>
                <a:gd name="connsiteX33" fmla="*/ 0 w 6451006"/>
                <a:gd name="connsiteY33" fmla="*/ 1408494 h 4153908"/>
                <a:gd name="connsiteX34" fmla="*/ 0 w 6451006"/>
                <a:gd name="connsiteY34" fmla="*/ 934104 h 4153908"/>
                <a:gd name="connsiteX35" fmla="*/ 0 w 6451006"/>
                <a:gd name="connsiteY35" fmla="*/ 459713 h 415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451006" h="4153908" fill="none" extrusionOk="0">
                  <a:moveTo>
                    <a:pt x="0" y="459713"/>
                  </a:moveTo>
                  <a:cubicBezTo>
                    <a:pt x="49148" y="215567"/>
                    <a:pt x="157392" y="31269"/>
                    <a:pt x="459713" y="0"/>
                  </a:cubicBezTo>
                  <a:cubicBezTo>
                    <a:pt x="663231" y="-24712"/>
                    <a:pt x="809888" y="24654"/>
                    <a:pt x="1068187" y="0"/>
                  </a:cubicBezTo>
                  <a:cubicBezTo>
                    <a:pt x="1326486" y="-24654"/>
                    <a:pt x="1411352" y="14776"/>
                    <a:pt x="1510713" y="0"/>
                  </a:cubicBezTo>
                  <a:cubicBezTo>
                    <a:pt x="1610074" y="-14776"/>
                    <a:pt x="2029871" y="46213"/>
                    <a:pt x="2174503" y="0"/>
                  </a:cubicBezTo>
                  <a:cubicBezTo>
                    <a:pt x="2319135" y="-46213"/>
                    <a:pt x="2585404" y="16068"/>
                    <a:pt x="2727661" y="0"/>
                  </a:cubicBezTo>
                  <a:cubicBezTo>
                    <a:pt x="2869918" y="-16068"/>
                    <a:pt x="3256385" y="18692"/>
                    <a:pt x="3391450" y="0"/>
                  </a:cubicBezTo>
                  <a:cubicBezTo>
                    <a:pt x="3526515" y="-18692"/>
                    <a:pt x="3733346" y="39375"/>
                    <a:pt x="3999924" y="0"/>
                  </a:cubicBezTo>
                  <a:cubicBezTo>
                    <a:pt x="4266502" y="-39375"/>
                    <a:pt x="4273842" y="47696"/>
                    <a:pt x="4497766" y="0"/>
                  </a:cubicBezTo>
                  <a:cubicBezTo>
                    <a:pt x="4721690" y="-47696"/>
                    <a:pt x="4941121" y="33949"/>
                    <a:pt x="5106240" y="0"/>
                  </a:cubicBezTo>
                  <a:cubicBezTo>
                    <a:pt x="5271359" y="-33949"/>
                    <a:pt x="5807554" y="2186"/>
                    <a:pt x="5991293" y="0"/>
                  </a:cubicBezTo>
                  <a:cubicBezTo>
                    <a:pt x="6251475" y="-63586"/>
                    <a:pt x="6462554" y="171682"/>
                    <a:pt x="6451006" y="459713"/>
                  </a:cubicBezTo>
                  <a:cubicBezTo>
                    <a:pt x="6468599" y="644498"/>
                    <a:pt x="6421835" y="775378"/>
                    <a:pt x="6451006" y="1031138"/>
                  </a:cubicBezTo>
                  <a:cubicBezTo>
                    <a:pt x="6480177" y="1286899"/>
                    <a:pt x="6439154" y="1404270"/>
                    <a:pt x="6451006" y="1570218"/>
                  </a:cubicBezTo>
                  <a:cubicBezTo>
                    <a:pt x="6462858" y="1736166"/>
                    <a:pt x="6392729" y="2009206"/>
                    <a:pt x="6451006" y="2173988"/>
                  </a:cubicBezTo>
                  <a:cubicBezTo>
                    <a:pt x="6509283" y="2338770"/>
                    <a:pt x="6435468" y="2454634"/>
                    <a:pt x="6451006" y="2680724"/>
                  </a:cubicBezTo>
                  <a:cubicBezTo>
                    <a:pt x="6466544" y="2906814"/>
                    <a:pt x="6420222" y="3019734"/>
                    <a:pt x="6451006" y="3155115"/>
                  </a:cubicBezTo>
                  <a:cubicBezTo>
                    <a:pt x="6481790" y="3290496"/>
                    <a:pt x="6423420" y="3513972"/>
                    <a:pt x="6451006" y="3694195"/>
                  </a:cubicBezTo>
                  <a:cubicBezTo>
                    <a:pt x="6441663" y="3951364"/>
                    <a:pt x="6244423" y="4115876"/>
                    <a:pt x="5991293" y="4153908"/>
                  </a:cubicBezTo>
                  <a:cubicBezTo>
                    <a:pt x="5757543" y="4174763"/>
                    <a:pt x="5646513" y="4100444"/>
                    <a:pt x="5438135" y="4153908"/>
                  </a:cubicBezTo>
                  <a:cubicBezTo>
                    <a:pt x="5229757" y="4207372"/>
                    <a:pt x="5023112" y="4084326"/>
                    <a:pt x="4774345" y="4153908"/>
                  </a:cubicBezTo>
                  <a:cubicBezTo>
                    <a:pt x="4525578" y="4223490"/>
                    <a:pt x="4402283" y="4129517"/>
                    <a:pt x="4165872" y="4153908"/>
                  </a:cubicBezTo>
                  <a:cubicBezTo>
                    <a:pt x="3929461" y="4178299"/>
                    <a:pt x="3850950" y="4138499"/>
                    <a:pt x="3723345" y="4153908"/>
                  </a:cubicBezTo>
                  <a:cubicBezTo>
                    <a:pt x="3595740" y="4169317"/>
                    <a:pt x="3314666" y="4101634"/>
                    <a:pt x="3114871" y="4153908"/>
                  </a:cubicBezTo>
                  <a:cubicBezTo>
                    <a:pt x="2915076" y="4206182"/>
                    <a:pt x="2854847" y="4111470"/>
                    <a:pt x="2617029" y="4153908"/>
                  </a:cubicBezTo>
                  <a:cubicBezTo>
                    <a:pt x="2379211" y="4196346"/>
                    <a:pt x="2303920" y="4145160"/>
                    <a:pt x="2174503" y="4153908"/>
                  </a:cubicBezTo>
                  <a:cubicBezTo>
                    <a:pt x="2045086" y="4162656"/>
                    <a:pt x="1920319" y="4124580"/>
                    <a:pt x="1787292" y="4153908"/>
                  </a:cubicBezTo>
                  <a:cubicBezTo>
                    <a:pt x="1654265" y="4183236"/>
                    <a:pt x="1559220" y="4103719"/>
                    <a:pt x="1344766" y="4153908"/>
                  </a:cubicBezTo>
                  <a:cubicBezTo>
                    <a:pt x="1130312" y="4204097"/>
                    <a:pt x="724627" y="4110237"/>
                    <a:pt x="459713" y="4153908"/>
                  </a:cubicBezTo>
                  <a:cubicBezTo>
                    <a:pt x="216732" y="4146393"/>
                    <a:pt x="18491" y="3932445"/>
                    <a:pt x="0" y="3694195"/>
                  </a:cubicBezTo>
                  <a:cubicBezTo>
                    <a:pt x="-41746" y="3569174"/>
                    <a:pt x="54058" y="3267930"/>
                    <a:pt x="0" y="3090425"/>
                  </a:cubicBezTo>
                  <a:cubicBezTo>
                    <a:pt x="-54058" y="2912920"/>
                    <a:pt x="29452" y="2759982"/>
                    <a:pt x="0" y="2486655"/>
                  </a:cubicBezTo>
                  <a:cubicBezTo>
                    <a:pt x="-29452" y="2213328"/>
                    <a:pt x="9687" y="2110328"/>
                    <a:pt x="0" y="2012264"/>
                  </a:cubicBezTo>
                  <a:cubicBezTo>
                    <a:pt x="-9687" y="1914200"/>
                    <a:pt x="63866" y="1542941"/>
                    <a:pt x="0" y="1408494"/>
                  </a:cubicBezTo>
                  <a:cubicBezTo>
                    <a:pt x="-63866" y="1274047"/>
                    <a:pt x="56025" y="1040786"/>
                    <a:pt x="0" y="934104"/>
                  </a:cubicBezTo>
                  <a:cubicBezTo>
                    <a:pt x="-56025" y="827422"/>
                    <a:pt x="56659" y="653135"/>
                    <a:pt x="0" y="459713"/>
                  </a:cubicBezTo>
                  <a:close/>
                </a:path>
                <a:path w="6451006" h="4153908" stroke="0" extrusionOk="0">
                  <a:moveTo>
                    <a:pt x="0" y="459713"/>
                  </a:moveTo>
                  <a:cubicBezTo>
                    <a:pt x="-8626" y="200500"/>
                    <a:pt x="192071" y="5161"/>
                    <a:pt x="459713" y="0"/>
                  </a:cubicBezTo>
                  <a:cubicBezTo>
                    <a:pt x="632907" y="-64595"/>
                    <a:pt x="835823" y="45403"/>
                    <a:pt x="1123503" y="0"/>
                  </a:cubicBezTo>
                  <a:cubicBezTo>
                    <a:pt x="1411183" y="-45403"/>
                    <a:pt x="1376163" y="43083"/>
                    <a:pt x="1621345" y="0"/>
                  </a:cubicBezTo>
                  <a:cubicBezTo>
                    <a:pt x="1866527" y="-43083"/>
                    <a:pt x="1911717" y="23048"/>
                    <a:pt x="2063871" y="0"/>
                  </a:cubicBezTo>
                  <a:cubicBezTo>
                    <a:pt x="2216025" y="-23048"/>
                    <a:pt x="2422923" y="52963"/>
                    <a:pt x="2672345" y="0"/>
                  </a:cubicBezTo>
                  <a:cubicBezTo>
                    <a:pt x="2921767" y="-52963"/>
                    <a:pt x="2996543" y="22523"/>
                    <a:pt x="3170187" y="0"/>
                  </a:cubicBezTo>
                  <a:cubicBezTo>
                    <a:pt x="3343831" y="-22523"/>
                    <a:pt x="3573635" y="63385"/>
                    <a:pt x="3833977" y="0"/>
                  </a:cubicBezTo>
                  <a:cubicBezTo>
                    <a:pt x="4094319" y="-63385"/>
                    <a:pt x="4161007" y="29471"/>
                    <a:pt x="4276503" y="0"/>
                  </a:cubicBezTo>
                  <a:cubicBezTo>
                    <a:pt x="4391999" y="-29471"/>
                    <a:pt x="4690119" y="19149"/>
                    <a:pt x="4940293" y="0"/>
                  </a:cubicBezTo>
                  <a:cubicBezTo>
                    <a:pt x="5190467" y="-19149"/>
                    <a:pt x="5241191" y="2496"/>
                    <a:pt x="5327503" y="0"/>
                  </a:cubicBezTo>
                  <a:cubicBezTo>
                    <a:pt x="5413815" y="-2496"/>
                    <a:pt x="5794933" y="21673"/>
                    <a:pt x="5991293" y="0"/>
                  </a:cubicBezTo>
                  <a:cubicBezTo>
                    <a:pt x="6263886" y="27838"/>
                    <a:pt x="6452690" y="223260"/>
                    <a:pt x="6451006" y="459713"/>
                  </a:cubicBezTo>
                  <a:cubicBezTo>
                    <a:pt x="6469229" y="553778"/>
                    <a:pt x="6405791" y="718050"/>
                    <a:pt x="6451006" y="901759"/>
                  </a:cubicBezTo>
                  <a:cubicBezTo>
                    <a:pt x="6496221" y="1085468"/>
                    <a:pt x="6430990" y="1252207"/>
                    <a:pt x="6451006" y="1505529"/>
                  </a:cubicBezTo>
                  <a:cubicBezTo>
                    <a:pt x="6471022" y="1758851"/>
                    <a:pt x="6425194" y="1743256"/>
                    <a:pt x="6451006" y="1979920"/>
                  </a:cubicBezTo>
                  <a:cubicBezTo>
                    <a:pt x="6476818" y="2216584"/>
                    <a:pt x="6421709" y="2291595"/>
                    <a:pt x="6451006" y="2519000"/>
                  </a:cubicBezTo>
                  <a:cubicBezTo>
                    <a:pt x="6480303" y="2746405"/>
                    <a:pt x="6407064" y="2867601"/>
                    <a:pt x="6451006" y="3122770"/>
                  </a:cubicBezTo>
                  <a:cubicBezTo>
                    <a:pt x="6494948" y="3377939"/>
                    <a:pt x="6385756" y="3530669"/>
                    <a:pt x="6451006" y="3694195"/>
                  </a:cubicBezTo>
                  <a:cubicBezTo>
                    <a:pt x="6442404" y="3963467"/>
                    <a:pt x="6277230" y="4177720"/>
                    <a:pt x="5991293" y="4153908"/>
                  </a:cubicBezTo>
                  <a:cubicBezTo>
                    <a:pt x="5889671" y="4199151"/>
                    <a:pt x="5744938" y="4136666"/>
                    <a:pt x="5548767" y="4153908"/>
                  </a:cubicBezTo>
                  <a:cubicBezTo>
                    <a:pt x="5352596" y="4171150"/>
                    <a:pt x="5174096" y="4112246"/>
                    <a:pt x="4995609" y="4153908"/>
                  </a:cubicBezTo>
                  <a:cubicBezTo>
                    <a:pt x="4817122" y="4195570"/>
                    <a:pt x="4685440" y="4102393"/>
                    <a:pt x="4553082" y="4153908"/>
                  </a:cubicBezTo>
                  <a:cubicBezTo>
                    <a:pt x="4420724" y="4205423"/>
                    <a:pt x="4262377" y="4106871"/>
                    <a:pt x="3999924" y="4153908"/>
                  </a:cubicBezTo>
                  <a:cubicBezTo>
                    <a:pt x="3737471" y="4200945"/>
                    <a:pt x="3697608" y="4110490"/>
                    <a:pt x="3612714" y="4153908"/>
                  </a:cubicBezTo>
                  <a:cubicBezTo>
                    <a:pt x="3527820" y="4197326"/>
                    <a:pt x="3339723" y="4144498"/>
                    <a:pt x="3225503" y="4153908"/>
                  </a:cubicBezTo>
                  <a:cubicBezTo>
                    <a:pt x="3111283" y="4163318"/>
                    <a:pt x="2942080" y="4142471"/>
                    <a:pt x="2672345" y="4153908"/>
                  </a:cubicBezTo>
                  <a:cubicBezTo>
                    <a:pt x="2402610" y="4165345"/>
                    <a:pt x="2423596" y="4107976"/>
                    <a:pt x="2229819" y="4153908"/>
                  </a:cubicBezTo>
                  <a:cubicBezTo>
                    <a:pt x="2036042" y="4199840"/>
                    <a:pt x="1807108" y="4133487"/>
                    <a:pt x="1621345" y="4153908"/>
                  </a:cubicBezTo>
                  <a:cubicBezTo>
                    <a:pt x="1435582" y="4174329"/>
                    <a:pt x="1301747" y="4106485"/>
                    <a:pt x="1178818" y="4153908"/>
                  </a:cubicBezTo>
                  <a:cubicBezTo>
                    <a:pt x="1055889" y="4201331"/>
                    <a:pt x="686460" y="4112530"/>
                    <a:pt x="459713" y="4153908"/>
                  </a:cubicBezTo>
                  <a:cubicBezTo>
                    <a:pt x="177478" y="4182598"/>
                    <a:pt x="-23103" y="3997528"/>
                    <a:pt x="0" y="3694195"/>
                  </a:cubicBezTo>
                  <a:cubicBezTo>
                    <a:pt x="-212" y="3455890"/>
                    <a:pt x="68017" y="3266927"/>
                    <a:pt x="0" y="3122770"/>
                  </a:cubicBezTo>
                  <a:cubicBezTo>
                    <a:pt x="-68017" y="2978614"/>
                    <a:pt x="14637" y="2845294"/>
                    <a:pt x="0" y="2680724"/>
                  </a:cubicBezTo>
                  <a:cubicBezTo>
                    <a:pt x="-14637" y="2516154"/>
                    <a:pt x="10554" y="2335185"/>
                    <a:pt x="0" y="2206333"/>
                  </a:cubicBezTo>
                  <a:cubicBezTo>
                    <a:pt x="-10554" y="2077481"/>
                    <a:pt x="25169" y="1836108"/>
                    <a:pt x="0" y="1634908"/>
                  </a:cubicBezTo>
                  <a:cubicBezTo>
                    <a:pt x="-25169" y="1433708"/>
                    <a:pt x="44057" y="1329425"/>
                    <a:pt x="0" y="1160517"/>
                  </a:cubicBezTo>
                  <a:cubicBezTo>
                    <a:pt x="-44057" y="991609"/>
                    <a:pt x="70844" y="685101"/>
                    <a:pt x="0" y="459713"/>
                  </a:cubicBezTo>
                  <a:close/>
                </a:path>
              </a:pathLst>
            </a:custGeom>
            <a:grpFill/>
            <a:ln w="31750" cmpd="thickThin">
              <a:solidFill>
                <a:srgbClr val="FFE07D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>
                        <a:gd name="adj" fmla="val 110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DBBDF4F-1B8A-4140-ADBF-650A94351647}"/>
                </a:ext>
              </a:extLst>
            </p:cNvPr>
            <p:cNvSpPr txBox="1"/>
            <p:nvPr/>
          </p:nvSpPr>
          <p:spPr>
            <a:xfrm>
              <a:off x="2930634" y="2494614"/>
              <a:ext cx="6441814" cy="3537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dirty="0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2021</a:t>
              </a:r>
              <a:r>
                <a:rPr lang="ko-KR" altLang="en-US" sz="3200" dirty="0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년은 </a:t>
              </a:r>
              <a:r>
                <a:rPr lang="ko-KR" altLang="en-US" sz="3200" dirty="0">
                  <a:solidFill>
                    <a:srgbClr val="FBAEA5"/>
                  </a:solidFill>
                  <a:latin typeface="카페24 동동" panose="02000500000000020004" pitchFamily="2" charset="-127"/>
                  <a:ea typeface="카페24 동동" panose="02000500000000020004" pitchFamily="2" charset="-127"/>
                </a:rPr>
                <a:t>소</a:t>
              </a:r>
              <a:r>
                <a:rPr lang="ko-KR" altLang="en-US" sz="3200" dirty="0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의 해</a:t>
              </a:r>
              <a:r>
                <a:rPr lang="en-US" altLang="ko-KR" sz="3200" dirty="0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!</a:t>
              </a:r>
            </a:p>
            <a:p>
              <a:pPr algn="ctr"/>
              <a:r>
                <a:rPr lang="ko-KR" altLang="en-US" sz="3200" dirty="0">
                  <a:solidFill>
                    <a:srgbClr val="FBAEA5"/>
                  </a:solidFill>
                  <a:latin typeface="카페24 동동" panose="02000500000000020004" pitchFamily="2" charset="-127"/>
                  <a:ea typeface="카페24 동동" panose="02000500000000020004" pitchFamily="2" charset="-127"/>
                </a:rPr>
                <a:t>새해</a:t>
              </a:r>
              <a:r>
                <a:rPr lang="ko-KR" altLang="en-US" sz="3200" dirty="0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에도 이렇게 만나서 반갑습니다</a:t>
              </a:r>
              <a:r>
                <a:rPr lang="en-US" altLang="ko-KR" sz="3200" dirty="0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. &gt;_&lt; </a:t>
              </a:r>
              <a:r>
                <a:rPr lang="ko-KR" altLang="en-US" sz="3200" dirty="0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♥</a:t>
              </a:r>
              <a:endParaRPr lang="en-US" altLang="ko-KR" sz="3200" dirty="0">
                <a:latin typeface="카페24 동동" panose="02000500000000020004" pitchFamily="2" charset="-127"/>
                <a:ea typeface="카페24 동동" panose="02000500000000020004" pitchFamily="2" charset="-127"/>
              </a:endParaRPr>
            </a:p>
            <a:p>
              <a:pPr algn="ctr"/>
              <a:r>
                <a:rPr lang="ko-KR" altLang="en-US" sz="3200" dirty="0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올해도 </a:t>
              </a:r>
              <a:r>
                <a:rPr lang="ko-KR" altLang="en-US" sz="3200" dirty="0" err="1">
                  <a:solidFill>
                    <a:srgbClr val="FBAEA5"/>
                  </a:solidFill>
                  <a:latin typeface="카페24 동동" panose="02000500000000020004" pitchFamily="2" charset="-127"/>
                  <a:ea typeface="카페24 동동" panose="02000500000000020004" pitchFamily="2" charset="-127"/>
                </a:rPr>
                <a:t>볼빨간</a:t>
              </a:r>
              <a:r>
                <a:rPr lang="ko-KR" altLang="en-US" sz="3200" dirty="0">
                  <a:solidFill>
                    <a:srgbClr val="FBAEA5"/>
                  </a:solidFill>
                  <a:latin typeface="카페24 동동" panose="02000500000000020004" pitchFamily="2" charset="-127"/>
                  <a:ea typeface="카페24 동동" panose="02000500000000020004" pitchFamily="2" charset="-127"/>
                </a:rPr>
                <a:t> 아가들</a:t>
              </a:r>
              <a:r>
                <a:rPr lang="ko-KR" altLang="en-US" sz="3200" dirty="0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과 함께 </a:t>
              </a:r>
              <a:r>
                <a:rPr lang="ko-KR" altLang="en-US" sz="3200" dirty="0">
                  <a:solidFill>
                    <a:srgbClr val="FBAEA5"/>
                  </a:solidFill>
                  <a:latin typeface="카페24 동동" panose="02000500000000020004" pitchFamily="2" charset="-127"/>
                  <a:ea typeface="카페24 동동" panose="02000500000000020004" pitchFamily="2" charset="-127"/>
                </a:rPr>
                <a:t>사랑스러운 자료들</a:t>
              </a:r>
              <a:r>
                <a:rPr lang="ko-KR" altLang="en-US" sz="3200" dirty="0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로</a:t>
              </a:r>
              <a:endParaRPr lang="en-US" altLang="ko-KR" sz="3200" dirty="0">
                <a:latin typeface="카페24 동동" panose="02000500000000020004" pitchFamily="2" charset="-127"/>
                <a:ea typeface="카페24 동동" panose="02000500000000020004" pitchFamily="2" charset="-127"/>
              </a:endParaRPr>
            </a:p>
            <a:p>
              <a:pPr algn="ctr"/>
              <a:r>
                <a:rPr lang="en-US" altLang="ko-KR" sz="3200" dirty="0">
                  <a:solidFill>
                    <a:srgbClr val="FBAEA5"/>
                  </a:solidFill>
                  <a:latin typeface="카페24 동동" panose="02000500000000020004" pitchFamily="2" charset="-127"/>
                  <a:ea typeface="카페24 동동" panose="02000500000000020004" pitchFamily="2" charset="-127"/>
                </a:rPr>
                <a:t>1</a:t>
              </a:r>
              <a:r>
                <a:rPr lang="ko-KR" altLang="en-US" sz="3200" dirty="0">
                  <a:solidFill>
                    <a:srgbClr val="FBAEA5"/>
                  </a:solidFill>
                  <a:latin typeface="카페24 동동" panose="02000500000000020004" pitchFamily="2" charset="-127"/>
                  <a:ea typeface="카페24 동동" panose="02000500000000020004" pitchFamily="2" charset="-127"/>
                </a:rPr>
                <a:t>달에 </a:t>
              </a:r>
              <a:r>
                <a:rPr lang="en-US" altLang="ko-KR" sz="3200" dirty="0">
                  <a:solidFill>
                    <a:srgbClr val="FBAEA5"/>
                  </a:solidFill>
                  <a:latin typeface="카페24 동동" panose="02000500000000020004" pitchFamily="2" charset="-127"/>
                  <a:ea typeface="카페24 동동" panose="02000500000000020004" pitchFamily="2" charset="-127"/>
                </a:rPr>
                <a:t>1</a:t>
              </a:r>
              <a:r>
                <a:rPr lang="ko-KR" altLang="en-US" sz="3200" dirty="0">
                  <a:solidFill>
                    <a:srgbClr val="FBAEA5"/>
                  </a:solidFill>
                  <a:latin typeface="카페24 동동" panose="02000500000000020004" pitchFamily="2" charset="-127"/>
                  <a:ea typeface="카페24 동동" panose="02000500000000020004" pitchFamily="2" charset="-127"/>
                </a:rPr>
                <a:t>번씩 </a:t>
              </a:r>
              <a:r>
                <a:rPr lang="ko-KR" altLang="en-US" sz="3200" dirty="0" err="1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찾아뵙겠습니다</a:t>
              </a:r>
              <a:r>
                <a:rPr lang="en-US" altLang="ko-KR" sz="3200" dirty="0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.</a:t>
              </a:r>
            </a:p>
            <a:p>
              <a:pPr algn="ctr"/>
              <a:endParaRPr lang="en-US" altLang="ko-KR" sz="3200" dirty="0">
                <a:latin typeface="카페24 동동" panose="02000500000000020004" pitchFamily="2" charset="-127"/>
                <a:ea typeface="카페24 동동" panose="02000500000000020004" pitchFamily="2" charset="-127"/>
              </a:endParaRPr>
            </a:p>
            <a:p>
              <a:pPr algn="ctr"/>
              <a:r>
                <a:rPr lang="ko-KR" altLang="en-US" sz="3200" dirty="0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☆ 글씨체는 카페</a:t>
              </a:r>
              <a:r>
                <a:rPr lang="en-US" altLang="ko-KR" sz="3200" dirty="0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24 </a:t>
              </a:r>
              <a:r>
                <a:rPr lang="ko-KR" altLang="en-US" sz="3200" dirty="0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동동</a:t>
              </a:r>
              <a:r>
                <a:rPr lang="en-US" altLang="ko-KR" sz="3200" dirty="0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: </a:t>
              </a:r>
              <a:r>
                <a:rPr lang="en-US" altLang="ko-KR" sz="3200" dirty="0">
                  <a:latin typeface="카페24 동동" panose="02000500000000020004" pitchFamily="2" charset="-127"/>
                  <a:ea typeface="카페24 동동" panose="02000500000000020004" pitchFamily="2" charset="-127"/>
                  <a:hlinkClick r:id="rId3"/>
                </a:rPr>
                <a:t>https://fonts.cafe24.com/</a:t>
              </a:r>
              <a:endParaRPr lang="en-US" altLang="ko-KR" sz="3200" dirty="0">
                <a:latin typeface="카페24 동동" panose="02000500000000020004" pitchFamily="2" charset="-127"/>
                <a:ea typeface="카페24 동동" panose="02000500000000020004" pitchFamily="2" charset="-127"/>
              </a:endParaRPr>
            </a:p>
            <a:p>
              <a:pPr algn="ctr"/>
              <a:r>
                <a:rPr lang="ko-KR" altLang="en-US" sz="3200" dirty="0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☆ 본 </a:t>
              </a:r>
              <a:r>
                <a:rPr lang="en-US" altLang="ko-KR" sz="3200" dirty="0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ppt</a:t>
              </a:r>
              <a:r>
                <a:rPr lang="ko-KR" altLang="en-US" sz="3200" dirty="0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는 교육적 목적으로 자유롭게 </a:t>
              </a:r>
              <a:r>
                <a:rPr lang="ko-KR" altLang="en-US" sz="3200" dirty="0" err="1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사용가능합니다</a:t>
              </a:r>
              <a:r>
                <a:rPr lang="en-US" altLang="ko-KR" sz="3200" dirty="0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.</a:t>
              </a:r>
            </a:p>
            <a:p>
              <a:pPr algn="ctr"/>
              <a:r>
                <a:rPr lang="ko-KR" altLang="en-US" sz="3200" dirty="0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☆</a:t>
              </a:r>
              <a:r>
                <a:rPr lang="en-US" altLang="ko-KR" sz="3200" dirty="0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 </a:t>
              </a:r>
              <a:r>
                <a:rPr lang="ko-KR" altLang="en-US" sz="3200" dirty="0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클립아트도 교육적 목적으로 예쁘게 사용해주세요</a:t>
              </a:r>
              <a:r>
                <a:rPr lang="en-US" altLang="ko-KR" sz="3200" dirty="0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~!</a:t>
              </a:r>
            </a:p>
            <a:p>
              <a:pPr algn="ctr"/>
              <a:r>
                <a:rPr lang="ko-KR" altLang="en-US" sz="3200" dirty="0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☆컴퓨터</a:t>
              </a:r>
              <a:r>
                <a:rPr lang="en-US" altLang="ko-KR" sz="3200" dirty="0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 </a:t>
              </a:r>
              <a:r>
                <a:rPr lang="ko-KR" altLang="en-US" sz="3200" dirty="0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배경화면</a:t>
              </a:r>
              <a:r>
                <a:rPr lang="en-US" altLang="ko-KR" sz="3200" dirty="0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, </a:t>
              </a:r>
              <a:r>
                <a:rPr lang="ko-KR" altLang="en-US" sz="3200" dirty="0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폰 배경화면도 </a:t>
              </a:r>
              <a:r>
                <a:rPr lang="ko-KR" altLang="en-US" sz="3200" dirty="0" err="1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세뚜로</a:t>
              </a:r>
              <a:r>
                <a:rPr lang="ko-KR" altLang="en-US" sz="3200" dirty="0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 만들었습니다</a:t>
              </a:r>
              <a:r>
                <a:rPr lang="en-US" altLang="ko-KR" sz="3200" dirty="0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.</a:t>
              </a:r>
            </a:p>
          </p:txBody>
        </p:sp>
      </p:grpSp>
      <p:pic>
        <p:nvPicPr>
          <p:cNvPr id="75" name="그림 74" descr="텍스트이(가) 표시된 사진&#10;&#10;자동 생성된 설명">
            <a:extLst>
              <a:ext uri="{FF2B5EF4-FFF2-40B4-BE49-F238E27FC236}">
                <a16:creationId xmlns:a16="http://schemas.microsoft.com/office/drawing/2014/main" id="{8FBE3BD1-A21B-4C49-A957-7F1CAFD737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8" t="4762" r="62601" b="85498"/>
          <a:stretch/>
        </p:blipFill>
        <p:spPr>
          <a:xfrm rot="1333799" flipH="1">
            <a:off x="7592610" y="289123"/>
            <a:ext cx="490859" cy="266795"/>
          </a:xfrm>
          <a:custGeom>
            <a:avLst/>
            <a:gdLst>
              <a:gd name="connsiteX0" fmla="*/ 0 w 1390891"/>
              <a:gd name="connsiteY0" fmla="*/ 0 h 755986"/>
              <a:gd name="connsiteX1" fmla="*/ 1390891 w 1390891"/>
              <a:gd name="connsiteY1" fmla="*/ 0 h 755986"/>
              <a:gd name="connsiteX2" fmla="*/ 1390891 w 1390891"/>
              <a:gd name="connsiteY2" fmla="*/ 475556 h 755986"/>
              <a:gd name="connsiteX3" fmla="*/ 1351214 w 1390891"/>
              <a:gd name="connsiteY3" fmla="*/ 462540 h 755986"/>
              <a:gd name="connsiteX4" fmla="*/ 1107774 w 1390891"/>
              <a:gd name="connsiteY4" fmla="*/ 432835 h 755986"/>
              <a:gd name="connsiteX5" fmla="*/ 495065 w 1390891"/>
              <a:gd name="connsiteY5" fmla="*/ 734649 h 755986"/>
              <a:gd name="connsiteX6" fmla="*/ 491506 w 1390891"/>
              <a:gd name="connsiteY6" fmla="*/ 755986 h 755986"/>
              <a:gd name="connsiteX7" fmla="*/ 0 w 1390891"/>
              <a:gd name="connsiteY7" fmla="*/ 755986 h 755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891" h="755986">
                <a:moveTo>
                  <a:pt x="0" y="0"/>
                </a:moveTo>
                <a:lnTo>
                  <a:pt x="1390891" y="0"/>
                </a:lnTo>
                <a:lnTo>
                  <a:pt x="1390891" y="475556"/>
                </a:lnTo>
                <a:lnTo>
                  <a:pt x="1351214" y="462540"/>
                </a:lnTo>
                <a:cubicBezTo>
                  <a:pt x="1276390" y="443412"/>
                  <a:pt x="1194126" y="432835"/>
                  <a:pt x="1107774" y="432835"/>
                </a:cubicBezTo>
                <a:cubicBezTo>
                  <a:pt x="805543" y="432835"/>
                  <a:pt x="553383" y="562404"/>
                  <a:pt x="495065" y="734649"/>
                </a:cubicBezTo>
                <a:lnTo>
                  <a:pt x="491506" y="755986"/>
                </a:lnTo>
                <a:lnTo>
                  <a:pt x="0" y="75598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15639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0B5E880-70F5-45F1-90B2-E9CF4DDBA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2" name="그림 71" descr="텍스트이(가) 표시된 사진&#10;&#10;자동 생성된 설명">
            <a:extLst>
              <a:ext uri="{FF2B5EF4-FFF2-40B4-BE49-F238E27FC236}">
                <a16:creationId xmlns:a16="http://schemas.microsoft.com/office/drawing/2014/main" id="{9514FF7E-DAA8-4E83-A224-F12E7C276B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 t="43623" r="86588" b="50650"/>
          <a:stretch/>
        </p:blipFill>
        <p:spPr>
          <a:xfrm rot="19774730" flipH="1">
            <a:off x="2390983" y="5242869"/>
            <a:ext cx="558761" cy="487668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7119F835-102E-4FF5-9CC0-AC8579F331CE}"/>
              </a:ext>
            </a:extLst>
          </p:cNvPr>
          <p:cNvSpPr txBox="1"/>
          <p:nvPr/>
        </p:nvSpPr>
        <p:spPr>
          <a:xfrm>
            <a:off x="2317693" y="373831"/>
            <a:ext cx="9505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(1) </a:t>
            </a:r>
            <a:r>
              <a:rPr lang="ko-KR" altLang="en-US" sz="32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새해에 다시 만나서 반가워요</a:t>
            </a:r>
            <a:r>
              <a:rPr lang="en-US" altLang="ko-KR" sz="32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.</a:t>
            </a:r>
            <a:endParaRPr lang="ko-KR" altLang="en-US" sz="3200" dirty="0">
              <a:latin typeface="카페24 동동" panose="02000500000000020004" pitchFamily="2" charset="-127"/>
              <a:ea typeface="카페24 동동" panose="02000500000000020004" pitchFamily="2" charset="-127"/>
            </a:endParaRPr>
          </a:p>
        </p:txBody>
      </p:sp>
      <p:pic>
        <p:nvPicPr>
          <p:cNvPr id="75" name="그림 74" descr="텍스트이(가) 표시된 사진&#10;&#10;자동 생성된 설명">
            <a:extLst>
              <a:ext uri="{FF2B5EF4-FFF2-40B4-BE49-F238E27FC236}">
                <a16:creationId xmlns:a16="http://schemas.microsoft.com/office/drawing/2014/main" id="{8FBE3BD1-A21B-4C49-A957-7F1CAFD737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8" t="4762" r="62601" b="85498"/>
          <a:stretch/>
        </p:blipFill>
        <p:spPr>
          <a:xfrm rot="1333799" flipH="1">
            <a:off x="7487645" y="284192"/>
            <a:ext cx="490859" cy="266795"/>
          </a:xfrm>
          <a:custGeom>
            <a:avLst/>
            <a:gdLst>
              <a:gd name="connsiteX0" fmla="*/ 0 w 1390891"/>
              <a:gd name="connsiteY0" fmla="*/ 0 h 755986"/>
              <a:gd name="connsiteX1" fmla="*/ 1390891 w 1390891"/>
              <a:gd name="connsiteY1" fmla="*/ 0 h 755986"/>
              <a:gd name="connsiteX2" fmla="*/ 1390891 w 1390891"/>
              <a:gd name="connsiteY2" fmla="*/ 475556 h 755986"/>
              <a:gd name="connsiteX3" fmla="*/ 1351214 w 1390891"/>
              <a:gd name="connsiteY3" fmla="*/ 462540 h 755986"/>
              <a:gd name="connsiteX4" fmla="*/ 1107774 w 1390891"/>
              <a:gd name="connsiteY4" fmla="*/ 432835 h 755986"/>
              <a:gd name="connsiteX5" fmla="*/ 495065 w 1390891"/>
              <a:gd name="connsiteY5" fmla="*/ 734649 h 755986"/>
              <a:gd name="connsiteX6" fmla="*/ 491506 w 1390891"/>
              <a:gd name="connsiteY6" fmla="*/ 755986 h 755986"/>
              <a:gd name="connsiteX7" fmla="*/ 0 w 1390891"/>
              <a:gd name="connsiteY7" fmla="*/ 755986 h 755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891" h="755986">
                <a:moveTo>
                  <a:pt x="0" y="0"/>
                </a:moveTo>
                <a:lnTo>
                  <a:pt x="1390891" y="0"/>
                </a:lnTo>
                <a:lnTo>
                  <a:pt x="1390891" y="475556"/>
                </a:lnTo>
                <a:lnTo>
                  <a:pt x="1351214" y="462540"/>
                </a:lnTo>
                <a:cubicBezTo>
                  <a:pt x="1276390" y="443412"/>
                  <a:pt x="1194126" y="432835"/>
                  <a:pt x="1107774" y="432835"/>
                </a:cubicBezTo>
                <a:cubicBezTo>
                  <a:pt x="805543" y="432835"/>
                  <a:pt x="553383" y="562404"/>
                  <a:pt x="495065" y="734649"/>
                </a:cubicBezTo>
                <a:lnTo>
                  <a:pt x="491506" y="755986"/>
                </a:lnTo>
                <a:lnTo>
                  <a:pt x="0" y="755986"/>
                </a:lnTo>
                <a:close/>
              </a:path>
            </a:pathLst>
          </a:custGeom>
        </p:spPr>
      </p:pic>
      <p:grpSp>
        <p:nvGrpSpPr>
          <p:cNvPr id="25" name="그룹 24">
            <a:extLst>
              <a:ext uri="{FF2B5EF4-FFF2-40B4-BE49-F238E27FC236}">
                <a16:creationId xmlns:a16="http://schemas.microsoft.com/office/drawing/2014/main" id="{04675637-20B3-4879-BDFD-03323EEFD95A}"/>
              </a:ext>
            </a:extLst>
          </p:cNvPr>
          <p:cNvGrpSpPr/>
          <p:nvPr/>
        </p:nvGrpSpPr>
        <p:grpSpPr>
          <a:xfrm>
            <a:off x="361950" y="1052943"/>
            <a:ext cx="11468100" cy="5313234"/>
            <a:chOff x="2925551" y="2147617"/>
            <a:chExt cx="6451006" cy="4153908"/>
          </a:xfrm>
          <a:solidFill>
            <a:srgbClr val="FEFCEC"/>
          </a:solidFill>
        </p:grpSpPr>
        <p:sp>
          <p:nvSpPr>
            <p:cNvPr id="26" name="사각형: 둥근 모서리 25">
              <a:extLst>
                <a:ext uri="{FF2B5EF4-FFF2-40B4-BE49-F238E27FC236}">
                  <a16:creationId xmlns:a16="http://schemas.microsoft.com/office/drawing/2014/main" id="{4AD97C5A-7EF4-4878-9A47-0239B4C18973}"/>
                </a:ext>
              </a:extLst>
            </p:cNvPr>
            <p:cNvSpPr/>
            <p:nvPr/>
          </p:nvSpPr>
          <p:spPr>
            <a:xfrm>
              <a:off x="2925551" y="2147617"/>
              <a:ext cx="6451006" cy="4153908"/>
            </a:xfrm>
            <a:custGeom>
              <a:avLst/>
              <a:gdLst>
                <a:gd name="connsiteX0" fmla="*/ 0 w 6451006"/>
                <a:gd name="connsiteY0" fmla="*/ 459713 h 4153908"/>
                <a:gd name="connsiteX1" fmla="*/ 459713 w 6451006"/>
                <a:gd name="connsiteY1" fmla="*/ 0 h 4153908"/>
                <a:gd name="connsiteX2" fmla="*/ 1068187 w 6451006"/>
                <a:gd name="connsiteY2" fmla="*/ 0 h 4153908"/>
                <a:gd name="connsiteX3" fmla="*/ 1510713 w 6451006"/>
                <a:gd name="connsiteY3" fmla="*/ 0 h 4153908"/>
                <a:gd name="connsiteX4" fmla="*/ 2174503 w 6451006"/>
                <a:gd name="connsiteY4" fmla="*/ 0 h 4153908"/>
                <a:gd name="connsiteX5" fmla="*/ 2727661 w 6451006"/>
                <a:gd name="connsiteY5" fmla="*/ 0 h 4153908"/>
                <a:gd name="connsiteX6" fmla="*/ 3391450 w 6451006"/>
                <a:gd name="connsiteY6" fmla="*/ 0 h 4153908"/>
                <a:gd name="connsiteX7" fmla="*/ 3999924 w 6451006"/>
                <a:gd name="connsiteY7" fmla="*/ 0 h 4153908"/>
                <a:gd name="connsiteX8" fmla="*/ 4497766 w 6451006"/>
                <a:gd name="connsiteY8" fmla="*/ 0 h 4153908"/>
                <a:gd name="connsiteX9" fmla="*/ 5106240 w 6451006"/>
                <a:gd name="connsiteY9" fmla="*/ 0 h 4153908"/>
                <a:gd name="connsiteX10" fmla="*/ 5991293 w 6451006"/>
                <a:gd name="connsiteY10" fmla="*/ 0 h 4153908"/>
                <a:gd name="connsiteX11" fmla="*/ 6451006 w 6451006"/>
                <a:gd name="connsiteY11" fmla="*/ 459713 h 4153908"/>
                <a:gd name="connsiteX12" fmla="*/ 6451006 w 6451006"/>
                <a:gd name="connsiteY12" fmla="*/ 1031138 h 4153908"/>
                <a:gd name="connsiteX13" fmla="*/ 6451006 w 6451006"/>
                <a:gd name="connsiteY13" fmla="*/ 1570218 h 4153908"/>
                <a:gd name="connsiteX14" fmla="*/ 6451006 w 6451006"/>
                <a:gd name="connsiteY14" fmla="*/ 2173988 h 4153908"/>
                <a:gd name="connsiteX15" fmla="*/ 6451006 w 6451006"/>
                <a:gd name="connsiteY15" fmla="*/ 2680724 h 4153908"/>
                <a:gd name="connsiteX16" fmla="*/ 6451006 w 6451006"/>
                <a:gd name="connsiteY16" fmla="*/ 3155115 h 4153908"/>
                <a:gd name="connsiteX17" fmla="*/ 6451006 w 6451006"/>
                <a:gd name="connsiteY17" fmla="*/ 3694195 h 4153908"/>
                <a:gd name="connsiteX18" fmla="*/ 5991293 w 6451006"/>
                <a:gd name="connsiteY18" fmla="*/ 4153908 h 4153908"/>
                <a:gd name="connsiteX19" fmla="*/ 5438135 w 6451006"/>
                <a:gd name="connsiteY19" fmla="*/ 4153908 h 4153908"/>
                <a:gd name="connsiteX20" fmla="*/ 4774345 w 6451006"/>
                <a:gd name="connsiteY20" fmla="*/ 4153908 h 4153908"/>
                <a:gd name="connsiteX21" fmla="*/ 4165872 w 6451006"/>
                <a:gd name="connsiteY21" fmla="*/ 4153908 h 4153908"/>
                <a:gd name="connsiteX22" fmla="*/ 3723345 w 6451006"/>
                <a:gd name="connsiteY22" fmla="*/ 4153908 h 4153908"/>
                <a:gd name="connsiteX23" fmla="*/ 3114871 w 6451006"/>
                <a:gd name="connsiteY23" fmla="*/ 4153908 h 4153908"/>
                <a:gd name="connsiteX24" fmla="*/ 2617029 w 6451006"/>
                <a:gd name="connsiteY24" fmla="*/ 4153908 h 4153908"/>
                <a:gd name="connsiteX25" fmla="*/ 2174503 w 6451006"/>
                <a:gd name="connsiteY25" fmla="*/ 4153908 h 4153908"/>
                <a:gd name="connsiteX26" fmla="*/ 1787292 w 6451006"/>
                <a:gd name="connsiteY26" fmla="*/ 4153908 h 4153908"/>
                <a:gd name="connsiteX27" fmla="*/ 1344766 w 6451006"/>
                <a:gd name="connsiteY27" fmla="*/ 4153908 h 4153908"/>
                <a:gd name="connsiteX28" fmla="*/ 459713 w 6451006"/>
                <a:gd name="connsiteY28" fmla="*/ 4153908 h 4153908"/>
                <a:gd name="connsiteX29" fmla="*/ 0 w 6451006"/>
                <a:gd name="connsiteY29" fmla="*/ 3694195 h 4153908"/>
                <a:gd name="connsiteX30" fmla="*/ 0 w 6451006"/>
                <a:gd name="connsiteY30" fmla="*/ 3090425 h 4153908"/>
                <a:gd name="connsiteX31" fmla="*/ 0 w 6451006"/>
                <a:gd name="connsiteY31" fmla="*/ 2486655 h 4153908"/>
                <a:gd name="connsiteX32" fmla="*/ 0 w 6451006"/>
                <a:gd name="connsiteY32" fmla="*/ 2012264 h 4153908"/>
                <a:gd name="connsiteX33" fmla="*/ 0 w 6451006"/>
                <a:gd name="connsiteY33" fmla="*/ 1408494 h 4153908"/>
                <a:gd name="connsiteX34" fmla="*/ 0 w 6451006"/>
                <a:gd name="connsiteY34" fmla="*/ 934104 h 4153908"/>
                <a:gd name="connsiteX35" fmla="*/ 0 w 6451006"/>
                <a:gd name="connsiteY35" fmla="*/ 459713 h 415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451006" h="4153908" fill="none" extrusionOk="0">
                  <a:moveTo>
                    <a:pt x="0" y="459713"/>
                  </a:moveTo>
                  <a:cubicBezTo>
                    <a:pt x="49148" y="215567"/>
                    <a:pt x="157392" y="31269"/>
                    <a:pt x="459713" y="0"/>
                  </a:cubicBezTo>
                  <a:cubicBezTo>
                    <a:pt x="663231" y="-24712"/>
                    <a:pt x="809888" y="24654"/>
                    <a:pt x="1068187" y="0"/>
                  </a:cubicBezTo>
                  <a:cubicBezTo>
                    <a:pt x="1326486" y="-24654"/>
                    <a:pt x="1411352" y="14776"/>
                    <a:pt x="1510713" y="0"/>
                  </a:cubicBezTo>
                  <a:cubicBezTo>
                    <a:pt x="1610074" y="-14776"/>
                    <a:pt x="2029871" y="46213"/>
                    <a:pt x="2174503" y="0"/>
                  </a:cubicBezTo>
                  <a:cubicBezTo>
                    <a:pt x="2319135" y="-46213"/>
                    <a:pt x="2585404" y="16068"/>
                    <a:pt x="2727661" y="0"/>
                  </a:cubicBezTo>
                  <a:cubicBezTo>
                    <a:pt x="2869918" y="-16068"/>
                    <a:pt x="3256385" y="18692"/>
                    <a:pt x="3391450" y="0"/>
                  </a:cubicBezTo>
                  <a:cubicBezTo>
                    <a:pt x="3526515" y="-18692"/>
                    <a:pt x="3733346" y="39375"/>
                    <a:pt x="3999924" y="0"/>
                  </a:cubicBezTo>
                  <a:cubicBezTo>
                    <a:pt x="4266502" y="-39375"/>
                    <a:pt x="4273842" y="47696"/>
                    <a:pt x="4497766" y="0"/>
                  </a:cubicBezTo>
                  <a:cubicBezTo>
                    <a:pt x="4721690" y="-47696"/>
                    <a:pt x="4941121" y="33949"/>
                    <a:pt x="5106240" y="0"/>
                  </a:cubicBezTo>
                  <a:cubicBezTo>
                    <a:pt x="5271359" y="-33949"/>
                    <a:pt x="5807554" y="2186"/>
                    <a:pt x="5991293" y="0"/>
                  </a:cubicBezTo>
                  <a:cubicBezTo>
                    <a:pt x="6251475" y="-63586"/>
                    <a:pt x="6462554" y="171682"/>
                    <a:pt x="6451006" y="459713"/>
                  </a:cubicBezTo>
                  <a:cubicBezTo>
                    <a:pt x="6468599" y="644498"/>
                    <a:pt x="6421835" y="775378"/>
                    <a:pt x="6451006" y="1031138"/>
                  </a:cubicBezTo>
                  <a:cubicBezTo>
                    <a:pt x="6480177" y="1286899"/>
                    <a:pt x="6439154" y="1404270"/>
                    <a:pt x="6451006" y="1570218"/>
                  </a:cubicBezTo>
                  <a:cubicBezTo>
                    <a:pt x="6462858" y="1736166"/>
                    <a:pt x="6392729" y="2009206"/>
                    <a:pt x="6451006" y="2173988"/>
                  </a:cubicBezTo>
                  <a:cubicBezTo>
                    <a:pt x="6509283" y="2338770"/>
                    <a:pt x="6435468" y="2454634"/>
                    <a:pt x="6451006" y="2680724"/>
                  </a:cubicBezTo>
                  <a:cubicBezTo>
                    <a:pt x="6466544" y="2906814"/>
                    <a:pt x="6420222" y="3019734"/>
                    <a:pt x="6451006" y="3155115"/>
                  </a:cubicBezTo>
                  <a:cubicBezTo>
                    <a:pt x="6481790" y="3290496"/>
                    <a:pt x="6423420" y="3513972"/>
                    <a:pt x="6451006" y="3694195"/>
                  </a:cubicBezTo>
                  <a:cubicBezTo>
                    <a:pt x="6441663" y="3951364"/>
                    <a:pt x="6244423" y="4115876"/>
                    <a:pt x="5991293" y="4153908"/>
                  </a:cubicBezTo>
                  <a:cubicBezTo>
                    <a:pt x="5757543" y="4174763"/>
                    <a:pt x="5646513" y="4100444"/>
                    <a:pt x="5438135" y="4153908"/>
                  </a:cubicBezTo>
                  <a:cubicBezTo>
                    <a:pt x="5229757" y="4207372"/>
                    <a:pt x="5023112" y="4084326"/>
                    <a:pt x="4774345" y="4153908"/>
                  </a:cubicBezTo>
                  <a:cubicBezTo>
                    <a:pt x="4525578" y="4223490"/>
                    <a:pt x="4402283" y="4129517"/>
                    <a:pt x="4165872" y="4153908"/>
                  </a:cubicBezTo>
                  <a:cubicBezTo>
                    <a:pt x="3929461" y="4178299"/>
                    <a:pt x="3850950" y="4138499"/>
                    <a:pt x="3723345" y="4153908"/>
                  </a:cubicBezTo>
                  <a:cubicBezTo>
                    <a:pt x="3595740" y="4169317"/>
                    <a:pt x="3314666" y="4101634"/>
                    <a:pt x="3114871" y="4153908"/>
                  </a:cubicBezTo>
                  <a:cubicBezTo>
                    <a:pt x="2915076" y="4206182"/>
                    <a:pt x="2854847" y="4111470"/>
                    <a:pt x="2617029" y="4153908"/>
                  </a:cubicBezTo>
                  <a:cubicBezTo>
                    <a:pt x="2379211" y="4196346"/>
                    <a:pt x="2303920" y="4145160"/>
                    <a:pt x="2174503" y="4153908"/>
                  </a:cubicBezTo>
                  <a:cubicBezTo>
                    <a:pt x="2045086" y="4162656"/>
                    <a:pt x="1920319" y="4124580"/>
                    <a:pt x="1787292" y="4153908"/>
                  </a:cubicBezTo>
                  <a:cubicBezTo>
                    <a:pt x="1654265" y="4183236"/>
                    <a:pt x="1559220" y="4103719"/>
                    <a:pt x="1344766" y="4153908"/>
                  </a:cubicBezTo>
                  <a:cubicBezTo>
                    <a:pt x="1130312" y="4204097"/>
                    <a:pt x="724627" y="4110237"/>
                    <a:pt x="459713" y="4153908"/>
                  </a:cubicBezTo>
                  <a:cubicBezTo>
                    <a:pt x="216732" y="4146393"/>
                    <a:pt x="18491" y="3932445"/>
                    <a:pt x="0" y="3694195"/>
                  </a:cubicBezTo>
                  <a:cubicBezTo>
                    <a:pt x="-41746" y="3569174"/>
                    <a:pt x="54058" y="3267930"/>
                    <a:pt x="0" y="3090425"/>
                  </a:cubicBezTo>
                  <a:cubicBezTo>
                    <a:pt x="-54058" y="2912920"/>
                    <a:pt x="29452" y="2759982"/>
                    <a:pt x="0" y="2486655"/>
                  </a:cubicBezTo>
                  <a:cubicBezTo>
                    <a:pt x="-29452" y="2213328"/>
                    <a:pt x="9687" y="2110328"/>
                    <a:pt x="0" y="2012264"/>
                  </a:cubicBezTo>
                  <a:cubicBezTo>
                    <a:pt x="-9687" y="1914200"/>
                    <a:pt x="63866" y="1542941"/>
                    <a:pt x="0" y="1408494"/>
                  </a:cubicBezTo>
                  <a:cubicBezTo>
                    <a:pt x="-63866" y="1274047"/>
                    <a:pt x="56025" y="1040786"/>
                    <a:pt x="0" y="934104"/>
                  </a:cubicBezTo>
                  <a:cubicBezTo>
                    <a:pt x="-56025" y="827422"/>
                    <a:pt x="56659" y="653135"/>
                    <a:pt x="0" y="459713"/>
                  </a:cubicBezTo>
                  <a:close/>
                </a:path>
                <a:path w="6451006" h="4153908" stroke="0" extrusionOk="0">
                  <a:moveTo>
                    <a:pt x="0" y="459713"/>
                  </a:moveTo>
                  <a:cubicBezTo>
                    <a:pt x="-8626" y="200500"/>
                    <a:pt x="192071" y="5161"/>
                    <a:pt x="459713" y="0"/>
                  </a:cubicBezTo>
                  <a:cubicBezTo>
                    <a:pt x="632907" y="-64595"/>
                    <a:pt x="835823" y="45403"/>
                    <a:pt x="1123503" y="0"/>
                  </a:cubicBezTo>
                  <a:cubicBezTo>
                    <a:pt x="1411183" y="-45403"/>
                    <a:pt x="1376163" y="43083"/>
                    <a:pt x="1621345" y="0"/>
                  </a:cubicBezTo>
                  <a:cubicBezTo>
                    <a:pt x="1866527" y="-43083"/>
                    <a:pt x="1911717" y="23048"/>
                    <a:pt x="2063871" y="0"/>
                  </a:cubicBezTo>
                  <a:cubicBezTo>
                    <a:pt x="2216025" y="-23048"/>
                    <a:pt x="2422923" y="52963"/>
                    <a:pt x="2672345" y="0"/>
                  </a:cubicBezTo>
                  <a:cubicBezTo>
                    <a:pt x="2921767" y="-52963"/>
                    <a:pt x="2996543" y="22523"/>
                    <a:pt x="3170187" y="0"/>
                  </a:cubicBezTo>
                  <a:cubicBezTo>
                    <a:pt x="3343831" y="-22523"/>
                    <a:pt x="3573635" y="63385"/>
                    <a:pt x="3833977" y="0"/>
                  </a:cubicBezTo>
                  <a:cubicBezTo>
                    <a:pt x="4094319" y="-63385"/>
                    <a:pt x="4161007" y="29471"/>
                    <a:pt x="4276503" y="0"/>
                  </a:cubicBezTo>
                  <a:cubicBezTo>
                    <a:pt x="4391999" y="-29471"/>
                    <a:pt x="4690119" y="19149"/>
                    <a:pt x="4940293" y="0"/>
                  </a:cubicBezTo>
                  <a:cubicBezTo>
                    <a:pt x="5190467" y="-19149"/>
                    <a:pt x="5241191" y="2496"/>
                    <a:pt x="5327503" y="0"/>
                  </a:cubicBezTo>
                  <a:cubicBezTo>
                    <a:pt x="5413815" y="-2496"/>
                    <a:pt x="5794933" y="21673"/>
                    <a:pt x="5991293" y="0"/>
                  </a:cubicBezTo>
                  <a:cubicBezTo>
                    <a:pt x="6263886" y="27838"/>
                    <a:pt x="6452690" y="223260"/>
                    <a:pt x="6451006" y="459713"/>
                  </a:cubicBezTo>
                  <a:cubicBezTo>
                    <a:pt x="6469229" y="553778"/>
                    <a:pt x="6405791" y="718050"/>
                    <a:pt x="6451006" y="901759"/>
                  </a:cubicBezTo>
                  <a:cubicBezTo>
                    <a:pt x="6496221" y="1085468"/>
                    <a:pt x="6430990" y="1252207"/>
                    <a:pt x="6451006" y="1505529"/>
                  </a:cubicBezTo>
                  <a:cubicBezTo>
                    <a:pt x="6471022" y="1758851"/>
                    <a:pt x="6425194" y="1743256"/>
                    <a:pt x="6451006" y="1979920"/>
                  </a:cubicBezTo>
                  <a:cubicBezTo>
                    <a:pt x="6476818" y="2216584"/>
                    <a:pt x="6421709" y="2291595"/>
                    <a:pt x="6451006" y="2519000"/>
                  </a:cubicBezTo>
                  <a:cubicBezTo>
                    <a:pt x="6480303" y="2746405"/>
                    <a:pt x="6407064" y="2867601"/>
                    <a:pt x="6451006" y="3122770"/>
                  </a:cubicBezTo>
                  <a:cubicBezTo>
                    <a:pt x="6494948" y="3377939"/>
                    <a:pt x="6385756" y="3530669"/>
                    <a:pt x="6451006" y="3694195"/>
                  </a:cubicBezTo>
                  <a:cubicBezTo>
                    <a:pt x="6442404" y="3963467"/>
                    <a:pt x="6277230" y="4177720"/>
                    <a:pt x="5991293" y="4153908"/>
                  </a:cubicBezTo>
                  <a:cubicBezTo>
                    <a:pt x="5889671" y="4199151"/>
                    <a:pt x="5744938" y="4136666"/>
                    <a:pt x="5548767" y="4153908"/>
                  </a:cubicBezTo>
                  <a:cubicBezTo>
                    <a:pt x="5352596" y="4171150"/>
                    <a:pt x="5174096" y="4112246"/>
                    <a:pt x="4995609" y="4153908"/>
                  </a:cubicBezTo>
                  <a:cubicBezTo>
                    <a:pt x="4817122" y="4195570"/>
                    <a:pt x="4685440" y="4102393"/>
                    <a:pt x="4553082" y="4153908"/>
                  </a:cubicBezTo>
                  <a:cubicBezTo>
                    <a:pt x="4420724" y="4205423"/>
                    <a:pt x="4262377" y="4106871"/>
                    <a:pt x="3999924" y="4153908"/>
                  </a:cubicBezTo>
                  <a:cubicBezTo>
                    <a:pt x="3737471" y="4200945"/>
                    <a:pt x="3697608" y="4110490"/>
                    <a:pt x="3612714" y="4153908"/>
                  </a:cubicBezTo>
                  <a:cubicBezTo>
                    <a:pt x="3527820" y="4197326"/>
                    <a:pt x="3339723" y="4144498"/>
                    <a:pt x="3225503" y="4153908"/>
                  </a:cubicBezTo>
                  <a:cubicBezTo>
                    <a:pt x="3111283" y="4163318"/>
                    <a:pt x="2942080" y="4142471"/>
                    <a:pt x="2672345" y="4153908"/>
                  </a:cubicBezTo>
                  <a:cubicBezTo>
                    <a:pt x="2402610" y="4165345"/>
                    <a:pt x="2423596" y="4107976"/>
                    <a:pt x="2229819" y="4153908"/>
                  </a:cubicBezTo>
                  <a:cubicBezTo>
                    <a:pt x="2036042" y="4199840"/>
                    <a:pt x="1807108" y="4133487"/>
                    <a:pt x="1621345" y="4153908"/>
                  </a:cubicBezTo>
                  <a:cubicBezTo>
                    <a:pt x="1435582" y="4174329"/>
                    <a:pt x="1301747" y="4106485"/>
                    <a:pt x="1178818" y="4153908"/>
                  </a:cubicBezTo>
                  <a:cubicBezTo>
                    <a:pt x="1055889" y="4201331"/>
                    <a:pt x="686460" y="4112530"/>
                    <a:pt x="459713" y="4153908"/>
                  </a:cubicBezTo>
                  <a:cubicBezTo>
                    <a:pt x="177478" y="4182598"/>
                    <a:pt x="-23103" y="3997528"/>
                    <a:pt x="0" y="3694195"/>
                  </a:cubicBezTo>
                  <a:cubicBezTo>
                    <a:pt x="-212" y="3455890"/>
                    <a:pt x="68017" y="3266927"/>
                    <a:pt x="0" y="3122770"/>
                  </a:cubicBezTo>
                  <a:cubicBezTo>
                    <a:pt x="-68017" y="2978614"/>
                    <a:pt x="14637" y="2845294"/>
                    <a:pt x="0" y="2680724"/>
                  </a:cubicBezTo>
                  <a:cubicBezTo>
                    <a:pt x="-14637" y="2516154"/>
                    <a:pt x="10554" y="2335185"/>
                    <a:pt x="0" y="2206333"/>
                  </a:cubicBezTo>
                  <a:cubicBezTo>
                    <a:pt x="-10554" y="2077481"/>
                    <a:pt x="25169" y="1836108"/>
                    <a:pt x="0" y="1634908"/>
                  </a:cubicBezTo>
                  <a:cubicBezTo>
                    <a:pt x="-25169" y="1433708"/>
                    <a:pt x="44057" y="1329425"/>
                    <a:pt x="0" y="1160517"/>
                  </a:cubicBezTo>
                  <a:cubicBezTo>
                    <a:pt x="-44057" y="991609"/>
                    <a:pt x="70844" y="685101"/>
                    <a:pt x="0" y="459713"/>
                  </a:cubicBezTo>
                  <a:close/>
                </a:path>
              </a:pathLst>
            </a:custGeom>
            <a:grpFill/>
            <a:ln w="31750" cmpd="thickThin">
              <a:solidFill>
                <a:srgbClr val="FFE07D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>
                        <a:gd name="adj" fmla="val 110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80A433B-F3D0-494C-BFAF-85C25F738E84}"/>
                </a:ext>
              </a:extLst>
            </p:cNvPr>
            <p:cNvSpPr txBox="1"/>
            <p:nvPr/>
          </p:nvSpPr>
          <p:spPr>
            <a:xfrm>
              <a:off x="2930634" y="2396507"/>
              <a:ext cx="6441814" cy="457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dirty="0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내용 </a:t>
              </a:r>
              <a:r>
                <a:rPr lang="ko-KR" altLang="en-US" sz="3200" dirty="0" err="1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내용</a:t>
              </a:r>
              <a:r>
                <a:rPr lang="ko-KR" altLang="en-US" sz="3200" dirty="0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 </a:t>
              </a:r>
              <a:r>
                <a:rPr lang="ko-KR" altLang="en-US" sz="3200" dirty="0" err="1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내용</a:t>
              </a:r>
              <a:r>
                <a:rPr lang="ko-KR" altLang="en-US" sz="3200" dirty="0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 </a:t>
              </a:r>
              <a:r>
                <a:rPr lang="ko-KR" altLang="en-US" sz="3200" dirty="0" err="1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내용</a:t>
              </a:r>
              <a:r>
                <a:rPr lang="ko-KR" altLang="en-US" sz="3200" dirty="0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 </a:t>
              </a:r>
              <a:r>
                <a:rPr lang="ko-KR" altLang="en-US" sz="3200" dirty="0" err="1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내용</a:t>
              </a:r>
              <a:endParaRPr lang="ko-KR" altLang="en-US" sz="3200" dirty="0">
                <a:latin typeface="카페24 동동" panose="02000500000000020004" pitchFamily="2" charset="-127"/>
                <a:ea typeface="카페24 동동" panose="02000500000000020004" pitchFamily="2" charset="-127"/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8D18B053-3AE1-47C8-8F78-4ACBB9D41CA0}"/>
              </a:ext>
            </a:extLst>
          </p:cNvPr>
          <p:cNvGrpSpPr/>
          <p:nvPr/>
        </p:nvGrpSpPr>
        <p:grpSpPr>
          <a:xfrm>
            <a:off x="49894" y="4372849"/>
            <a:ext cx="2568442" cy="2423695"/>
            <a:chOff x="190453" y="3595934"/>
            <a:chExt cx="3038974" cy="2867710"/>
          </a:xfrm>
        </p:grpSpPr>
        <p:pic>
          <p:nvPicPr>
            <p:cNvPr id="18" name="그림 17" descr="텍스트이(가) 표시된 사진&#10;&#10;자동 생성된 설명">
              <a:extLst>
                <a:ext uri="{FF2B5EF4-FFF2-40B4-BE49-F238E27FC236}">
                  <a16:creationId xmlns:a16="http://schemas.microsoft.com/office/drawing/2014/main" id="{471E93EB-59C4-4810-A9DA-A48AB60C77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16" t="39999" r="58843" b="26940"/>
            <a:stretch/>
          </p:blipFill>
          <p:spPr>
            <a:xfrm>
              <a:off x="1684588" y="3648177"/>
              <a:ext cx="1544839" cy="2815467"/>
            </a:xfrm>
            <a:prstGeom prst="rect">
              <a:avLst/>
            </a:prstGeom>
          </p:spPr>
        </p:pic>
        <p:pic>
          <p:nvPicPr>
            <p:cNvPr id="20" name="그림 19" descr="텍스트이(가) 표시된 사진&#10;&#10;자동 생성된 설명">
              <a:extLst>
                <a:ext uri="{FF2B5EF4-FFF2-40B4-BE49-F238E27FC236}">
                  <a16:creationId xmlns:a16="http://schemas.microsoft.com/office/drawing/2014/main" id="{CE03C910-3F91-44C9-AE87-69AD866DF8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59" t="78553" r="73209" b="4566"/>
            <a:stretch/>
          </p:blipFill>
          <p:spPr>
            <a:xfrm>
              <a:off x="190453" y="4890516"/>
              <a:ext cx="1697335" cy="1437549"/>
            </a:xfrm>
            <a:prstGeom prst="rect">
              <a:avLst/>
            </a:prstGeom>
          </p:spPr>
        </p:pic>
        <p:pic>
          <p:nvPicPr>
            <p:cNvPr id="21" name="그림 20" descr="텍스트이(가) 표시된 사진&#10;&#10;자동 생성된 설명">
              <a:extLst>
                <a:ext uri="{FF2B5EF4-FFF2-40B4-BE49-F238E27FC236}">
                  <a16:creationId xmlns:a16="http://schemas.microsoft.com/office/drawing/2014/main" id="{F8DA1863-0CF1-4A3A-9824-89DA18B066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51" t="37037" r="82945" b="50650"/>
            <a:stretch/>
          </p:blipFill>
          <p:spPr>
            <a:xfrm>
              <a:off x="865968" y="3595934"/>
              <a:ext cx="868971" cy="10485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7650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6650A95-9922-473A-AE36-AC8B84F0A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9" name="그룹 18">
            <a:extLst>
              <a:ext uri="{FF2B5EF4-FFF2-40B4-BE49-F238E27FC236}">
                <a16:creationId xmlns:a16="http://schemas.microsoft.com/office/drawing/2014/main" id="{745716B1-46F7-4ACE-84E7-12F744EAD92E}"/>
              </a:ext>
            </a:extLst>
          </p:cNvPr>
          <p:cNvGrpSpPr/>
          <p:nvPr/>
        </p:nvGrpSpPr>
        <p:grpSpPr>
          <a:xfrm>
            <a:off x="361950" y="1052943"/>
            <a:ext cx="11468100" cy="5313234"/>
            <a:chOff x="2925551" y="2147617"/>
            <a:chExt cx="6451006" cy="4153908"/>
          </a:xfrm>
          <a:solidFill>
            <a:srgbClr val="FEFCEC"/>
          </a:solidFill>
        </p:grpSpPr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40AA2466-1506-4427-8C8F-F8EB91FDF269}"/>
                </a:ext>
              </a:extLst>
            </p:cNvPr>
            <p:cNvSpPr/>
            <p:nvPr/>
          </p:nvSpPr>
          <p:spPr>
            <a:xfrm>
              <a:off x="2925551" y="2147617"/>
              <a:ext cx="6451006" cy="4153908"/>
            </a:xfrm>
            <a:custGeom>
              <a:avLst/>
              <a:gdLst>
                <a:gd name="connsiteX0" fmla="*/ 0 w 6451006"/>
                <a:gd name="connsiteY0" fmla="*/ 459713 h 4153908"/>
                <a:gd name="connsiteX1" fmla="*/ 459713 w 6451006"/>
                <a:gd name="connsiteY1" fmla="*/ 0 h 4153908"/>
                <a:gd name="connsiteX2" fmla="*/ 1068187 w 6451006"/>
                <a:gd name="connsiteY2" fmla="*/ 0 h 4153908"/>
                <a:gd name="connsiteX3" fmla="*/ 1510713 w 6451006"/>
                <a:gd name="connsiteY3" fmla="*/ 0 h 4153908"/>
                <a:gd name="connsiteX4" fmla="*/ 2174503 w 6451006"/>
                <a:gd name="connsiteY4" fmla="*/ 0 h 4153908"/>
                <a:gd name="connsiteX5" fmla="*/ 2727661 w 6451006"/>
                <a:gd name="connsiteY5" fmla="*/ 0 h 4153908"/>
                <a:gd name="connsiteX6" fmla="*/ 3391450 w 6451006"/>
                <a:gd name="connsiteY6" fmla="*/ 0 h 4153908"/>
                <a:gd name="connsiteX7" fmla="*/ 3999924 w 6451006"/>
                <a:gd name="connsiteY7" fmla="*/ 0 h 4153908"/>
                <a:gd name="connsiteX8" fmla="*/ 4497766 w 6451006"/>
                <a:gd name="connsiteY8" fmla="*/ 0 h 4153908"/>
                <a:gd name="connsiteX9" fmla="*/ 5106240 w 6451006"/>
                <a:gd name="connsiteY9" fmla="*/ 0 h 4153908"/>
                <a:gd name="connsiteX10" fmla="*/ 5991293 w 6451006"/>
                <a:gd name="connsiteY10" fmla="*/ 0 h 4153908"/>
                <a:gd name="connsiteX11" fmla="*/ 6451006 w 6451006"/>
                <a:gd name="connsiteY11" fmla="*/ 459713 h 4153908"/>
                <a:gd name="connsiteX12" fmla="*/ 6451006 w 6451006"/>
                <a:gd name="connsiteY12" fmla="*/ 1031138 h 4153908"/>
                <a:gd name="connsiteX13" fmla="*/ 6451006 w 6451006"/>
                <a:gd name="connsiteY13" fmla="*/ 1570218 h 4153908"/>
                <a:gd name="connsiteX14" fmla="*/ 6451006 w 6451006"/>
                <a:gd name="connsiteY14" fmla="*/ 2173988 h 4153908"/>
                <a:gd name="connsiteX15" fmla="*/ 6451006 w 6451006"/>
                <a:gd name="connsiteY15" fmla="*/ 2680724 h 4153908"/>
                <a:gd name="connsiteX16" fmla="*/ 6451006 w 6451006"/>
                <a:gd name="connsiteY16" fmla="*/ 3155115 h 4153908"/>
                <a:gd name="connsiteX17" fmla="*/ 6451006 w 6451006"/>
                <a:gd name="connsiteY17" fmla="*/ 3694195 h 4153908"/>
                <a:gd name="connsiteX18" fmla="*/ 5991293 w 6451006"/>
                <a:gd name="connsiteY18" fmla="*/ 4153908 h 4153908"/>
                <a:gd name="connsiteX19" fmla="*/ 5438135 w 6451006"/>
                <a:gd name="connsiteY19" fmla="*/ 4153908 h 4153908"/>
                <a:gd name="connsiteX20" fmla="*/ 4774345 w 6451006"/>
                <a:gd name="connsiteY20" fmla="*/ 4153908 h 4153908"/>
                <a:gd name="connsiteX21" fmla="*/ 4165872 w 6451006"/>
                <a:gd name="connsiteY21" fmla="*/ 4153908 h 4153908"/>
                <a:gd name="connsiteX22" fmla="*/ 3723345 w 6451006"/>
                <a:gd name="connsiteY22" fmla="*/ 4153908 h 4153908"/>
                <a:gd name="connsiteX23" fmla="*/ 3114871 w 6451006"/>
                <a:gd name="connsiteY23" fmla="*/ 4153908 h 4153908"/>
                <a:gd name="connsiteX24" fmla="*/ 2617029 w 6451006"/>
                <a:gd name="connsiteY24" fmla="*/ 4153908 h 4153908"/>
                <a:gd name="connsiteX25" fmla="*/ 2174503 w 6451006"/>
                <a:gd name="connsiteY25" fmla="*/ 4153908 h 4153908"/>
                <a:gd name="connsiteX26" fmla="*/ 1787292 w 6451006"/>
                <a:gd name="connsiteY26" fmla="*/ 4153908 h 4153908"/>
                <a:gd name="connsiteX27" fmla="*/ 1344766 w 6451006"/>
                <a:gd name="connsiteY27" fmla="*/ 4153908 h 4153908"/>
                <a:gd name="connsiteX28" fmla="*/ 459713 w 6451006"/>
                <a:gd name="connsiteY28" fmla="*/ 4153908 h 4153908"/>
                <a:gd name="connsiteX29" fmla="*/ 0 w 6451006"/>
                <a:gd name="connsiteY29" fmla="*/ 3694195 h 4153908"/>
                <a:gd name="connsiteX30" fmla="*/ 0 w 6451006"/>
                <a:gd name="connsiteY30" fmla="*/ 3090425 h 4153908"/>
                <a:gd name="connsiteX31" fmla="*/ 0 w 6451006"/>
                <a:gd name="connsiteY31" fmla="*/ 2486655 h 4153908"/>
                <a:gd name="connsiteX32" fmla="*/ 0 w 6451006"/>
                <a:gd name="connsiteY32" fmla="*/ 2012264 h 4153908"/>
                <a:gd name="connsiteX33" fmla="*/ 0 w 6451006"/>
                <a:gd name="connsiteY33" fmla="*/ 1408494 h 4153908"/>
                <a:gd name="connsiteX34" fmla="*/ 0 w 6451006"/>
                <a:gd name="connsiteY34" fmla="*/ 934104 h 4153908"/>
                <a:gd name="connsiteX35" fmla="*/ 0 w 6451006"/>
                <a:gd name="connsiteY35" fmla="*/ 459713 h 415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451006" h="4153908" fill="none" extrusionOk="0">
                  <a:moveTo>
                    <a:pt x="0" y="459713"/>
                  </a:moveTo>
                  <a:cubicBezTo>
                    <a:pt x="49148" y="215567"/>
                    <a:pt x="157392" y="31269"/>
                    <a:pt x="459713" y="0"/>
                  </a:cubicBezTo>
                  <a:cubicBezTo>
                    <a:pt x="663231" y="-24712"/>
                    <a:pt x="809888" y="24654"/>
                    <a:pt x="1068187" y="0"/>
                  </a:cubicBezTo>
                  <a:cubicBezTo>
                    <a:pt x="1326486" y="-24654"/>
                    <a:pt x="1411352" y="14776"/>
                    <a:pt x="1510713" y="0"/>
                  </a:cubicBezTo>
                  <a:cubicBezTo>
                    <a:pt x="1610074" y="-14776"/>
                    <a:pt x="2029871" y="46213"/>
                    <a:pt x="2174503" y="0"/>
                  </a:cubicBezTo>
                  <a:cubicBezTo>
                    <a:pt x="2319135" y="-46213"/>
                    <a:pt x="2585404" y="16068"/>
                    <a:pt x="2727661" y="0"/>
                  </a:cubicBezTo>
                  <a:cubicBezTo>
                    <a:pt x="2869918" y="-16068"/>
                    <a:pt x="3256385" y="18692"/>
                    <a:pt x="3391450" y="0"/>
                  </a:cubicBezTo>
                  <a:cubicBezTo>
                    <a:pt x="3526515" y="-18692"/>
                    <a:pt x="3733346" y="39375"/>
                    <a:pt x="3999924" y="0"/>
                  </a:cubicBezTo>
                  <a:cubicBezTo>
                    <a:pt x="4266502" y="-39375"/>
                    <a:pt x="4273842" y="47696"/>
                    <a:pt x="4497766" y="0"/>
                  </a:cubicBezTo>
                  <a:cubicBezTo>
                    <a:pt x="4721690" y="-47696"/>
                    <a:pt x="4941121" y="33949"/>
                    <a:pt x="5106240" y="0"/>
                  </a:cubicBezTo>
                  <a:cubicBezTo>
                    <a:pt x="5271359" y="-33949"/>
                    <a:pt x="5807554" y="2186"/>
                    <a:pt x="5991293" y="0"/>
                  </a:cubicBezTo>
                  <a:cubicBezTo>
                    <a:pt x="6251475" y="-63586"/>
                    <a:pt x="6462554" y="171682"/>
                    <a:pt x="6451006" y="459713"/>
                  </a:cubicBezTo>
                  <a:cubicBezTo>
                    <a:pt x="6468599" y="644498"/>
                    <a:pt x="6421835" y="775378"/>
                    <a:pt x="6451006" y="1031138"/>
                  </a:cubicBezTo>
                  <a:cubicBezTo>
                    <a:pt x="6480177" y="1286899"/>
                    <a:pt x="6439154" y="1404270"/>
                    <a:pt x="6451006" y="1570218"/>
                  </a:cubicBezTo>
                  <a:cubicBezTo>
                    <a:pt x="6462858" y="1736166"/>
                    <a:pt x="6392729" y="2009206"/>
                    <a:pt x="6451006" y="2173988"/>
                  </a:cubicBezTo>
                  <a:cubicBezTo>
                    <a:pt x="6509283" y="2338770"/>
                    <a:pt x="6435468" y="2454634"/>
                    <a:pt x="6451006" y="2680724"/>
                  </a:cubicBezTo>
                  <a:cubicBezTo>
                    <a:pt x="6466544" y="2906814"/>
                    <a:pt x="6420222" y="3019734"/>
                    <a:pt x="6451006" y="3155115"/>
                  </a:cubicBezTo>
                  <a:cubicBezTo>
                    <a:pt x="6481790" y="3290496"/>
                    <a:pt x="6423420" y="3513972"/>
                    <a:pt x="6451006" y="3694195"/>
                  </a:cubicBezTo>
                  <a:cubicBezTo>
                    <a:pt x="6441663" y="3951364"/>
                    <a:pt x="6244423" y="4115876"/>
                    <a:pt x="5991293" y="4153908"/>
                  </a:cubicBezTo>
                  <a:cubicBezTo>
                    <a:pt x="5757543" y="4174763"/>
                    <a:pt x="5646513" y="4100444"/>
                    <a:pt x="5438135" y="4153908"/>
                  </a:cubicBezTo>
                  <a:cubicBezTo>
                    <a:pt x="5229757" y="4207372"/>
                    <a:pt x="5023112" y="4084326"/>
                    <a:pt x="4774345" y="4153908"/>
                  </a:cubicBezTo>
                  <a:cubicBezTo>
                    <a:pt x="4525578" y="4223490"/>
                    <a:pt x="4402283" y="4129517"/>
                    <a:pt x="4165872" y="4153908"/>
                  </a:cubicBezTo>
                  <a:cubicBezTo>
                    <a:pt x="3929461" y="4178299"/>
                    <a:pt x="3850950" y="4138499"/>
                    <a:pt x="3723345" y="4153908"/>
                  </a:cubicBezTo>
                  <a:cubicBezTo>
                    <a:pt x="3595740" y="4169317"/>
                    <a:pt x="3314666" y="4101634"/>
                    <a:pt x="3114871" y="4153908"/>
                  </a:cubicBezTo>
                  <a:cubicBezTo>
                    <a:pt x="2915076" y="4206182"/>
                    <a:pt x="2854847" y="4111470"/>
                    <a:pt x="2617029" y="4153908"/>
                  </a:cubicBezTo>
                  <a:cubicBezTo>
                    <a:pt x="2379211" y="4196346"/>
                    <a:pt x="2303920" y="4145160"/>
                    <a:pt x="2174503" y="4153908"/>
                  </a:cubicBezTo>
                  <a:cubicBezTo>
                    <a:pt x="2045086" y="4162656"/>
                    <a:pt x="1920319" y="4124580"/>
                    <a:pt x="1787292" y="4153908"/>
                  </a:cubicBezTo>
                  <a:cubicBezTo>
                    <a:pt x="1654265" y="4183236"/>
                    <a:pt x="1559220" y="4103719"/>
                    <a:pt x="1344766" y="4153908"/>
                  </a:cubicBezTo>
                  <a:cubicBezTo>
                    <a:pt x="1130312" y="4204097"/>
                    <a:pt x="724627" y="4110237"/>
                    <a:pt x="459713" y="4153908"/>
                  </a:cubicBezTo>
                  <a:cubicBezTo>
                    <a:pt x="216732" y="4146393"/>
                    <a:pt x="18491" y="3932445"/>
                    <a:pt x="0" y="3694195"/>
                  </a:cubicBezTo>
                  <a:cubicBezTo>
                    <a:pt x="-41746" y="3569174"/>
                    <a:pt x="54058" y="3267930"/>
                    <a:pt x="0" y="3090425"/>
                  </a:cubicBezTo>
                  <a:cubicBezTo>
                    <a:pt x="-54058" y="2912920"/>
                    <a:pt x="29452" y="2759982"/>
                    <a:pt x="0" y="2486655"/>
                  </a:cubicBezTo>
                  <a:cubicBezTo>
                    <a:pt x="-29452" y="2213328"/>
                    <a:pt x="9687" y="2110328"/>
                    <a:pt x="0" y="2012264"/>
                  </a:cubicBezTo>
                  <a:cubicBezTo>
                    <a:pt x="-9687" y="1914200"/>
                    <a:pt x="63866" y="1542941"/>
                    <a:pt x="0" y="1408494"/>
                  </a:cubicBezTo>
                  <a:cubicBezTo>
                    <a:pt x="-63866" y="1274047"/>
                    <a:pt x="56025" y="1040786"/>
                    <a:pt x="0" y="934104"/>
                  </a:cubicBezTo>
                  <a:cubicBezTo>
                    <a:pt x="-56025" y="827422"/>
                    <a:pt x="56659" y="653135"/>
                    <a:pt x="0" y="459713"/>
                  </a:cubicBezTo>
                  <a:close/>
                </a:path>
                <a:path w="6451006" h="4153908" stroke="0" extrusionOk="0">
                  <a:moveTo>
                    <a:pt x="0" y="459713"/>
                  </a:moveTo>
                  <a:cubicBezTo>
                    <a:pt x="-8626" y="200500"/>
                    <a:pt x="192071" y="5161"/>
                    <a:pt x="459713" y="0"/>
                  </a:cubicBezTo>
                  <a:cubicBezTo>
                    <a:pt x="632907" y="-64595"/>
                    <a:pt x="835823" y="45403"/>
                    <a:pt x="1123503" y="0"/>
                  </a:cubicBezTo>
                  <a:cubicBezTo>
                    <a:pt x="1411183" y="-45403"/>
                    <a:pt x="1376163" y="43083"/>
                    <a:pt x="1621345" y="0"/>
                  </a:cubicBezTo>
                  <a:cubicBezTo>
                    <a:pt x="1866527" y="-43083"/>
                    <a:pt x="1911717" y="23048"/>
                    <a:pt x="2063871" y="0"/>
                  </a:cubicBezTo>
                  <a:cubicBezTo>
                    <a:pt x="2216025" y="-23048"/>
                    <a:pt x="2422923" y="52963"/>
                    <a:pt x="2672345" y="0"/>
                  </a:cubicBezTo>
                  <a:cubicBezTo>
                    <a:pt x="2921767" y="-52963"/>
                    <a:pt x="2996543" y="22523"/>
                    <a:pt x="3170187" y="0"/>
                  </a:cubicBezTo>
                  <a:cubicBezTo>
                    <a:pt x="3343831" y="-22523"/>
                    <a:pt x="3573635" y="63385"/>
                    <a:pt x="3833977" y="0"/>
                  </a:cubicBezTo>
                  <a:cubicBezTo>
                    <a:pt x="4094319" y="-63385"/>
                    <a:pt x="4161007" y="29471"/>
                    <a:pt x="4276503" y="0"/>
                  </a:cubicBezTo>
                  <a:cubicBezTo>
                    <a:pt x="4391999" y="-29471"/>
                    <a:pt x="4690119" y="19149"/>
                    <a:pt x="4940293" y="0"/>
                  </a:cubicBezTo>
                  <a:cubicBezTo>
                    <a:pt x="5190467" y="-19149"/>
                    <a:pt x="5241191" y="2496"/>
                    <a:pt x="5327503" y="0"/>
                  </a:cubicBezTo>
                  <a:cubicBezTo>
                    <a:pt x="5413815" y="-2496"/>
                    <a:pt x="5794933" y="21673"/>
                    <a:pt x="5991293" y="0"/>
                  </a:cubicBezTo>
                  <a:cubicBezTo>
                    <a:pt x="6263886" y="27838"/>
                    <a:pt x="6452690" y="223260"/>
                    <a:pt x="6451006" y="459713"/>
                  </a:cubicBezTo>
                  <a:cubicBezTo>
                    <a:pt x="6469229" y="553778"/>
                    <a:pt x="6405791" y="718050"/>
                    <a:pt x="6451006" y="901759"/>
                  </a:cubicBezTo>
                  <a:cubicBezTo>
                    <a:pt x="6496221" y="1085468"/>
                    <a:pt x="6430990" y="1252207"/>
                    <a:pt x="6451006" y="1505529"/>
                  </a:cubicBezTo>
                  <a:cubicBezTo>
                    <a:pt x="6471022" y="1758851"/>
                    <a:pt x="6425194" y="1743256"/>
                    <a:pt x="6451006" y="1979920"/>
                  </a:cubicBezTo>
                  <a:cubicBezTo>
                    <a:pt x="6476818" y="2216584"/>
                    <a:pt x="6421709" y="2291595"/>
                    <a:pt x="6451006" y="2519000"/>
                  </a:cubicBezTo>
                  <a:cubicBezTo>
                    <a:pt x="6480303" y="2746405"/>
                    <a:pt x="6407064" y="2867601"/>
                    <a:pt x="6451006" y="3122770"/>
                  </a:cubicBezTo>
                  <a:cubicBezTo>
                    <a:pt x="6494948" y="3377939"/>
                    <a:pt x="6385756" y="3530669"/>
                    <a:pt x="6451006" y="3694195"/>
                  </a:cubicBezTo>
                  <a:cubicBezTo>
                    <a:pt x="6442404" y="3963467"/>
                    <a:pt x="6277230" y="4177720"/>
                    <a:pt x="5991293" y="4153908"/>
                  </a:cubicBezTo>
                  <a:cubicBezTo>
                    <a:pt x="5889671" y="4199151"/>
                    <a:pt x="5744938" y="4136666"/>
                    <a:pt x="5548767" y="4153908"/>
                  </a:cubicBezTo>
                  <a:cubicBezTo>
                    <a:pt x="5352596" y="4171150"/>
                    <a:pt x="5174096" y="4112246"/>
                    <a:pt x="4995609" y="4153908"/>
                  </a:cubicBezTo>
                  <a:cubicBezTo>
                    <a:pt x="4817122" y="4195570"/>
                    <a:pt x="4685440" y="4102393"/>
                    <a:pt x="4553082" y="4153908"/>
                  </a:cubicBezTo>
                  <a:cubicBezTo>
                    <a:pt x="4420724" y="4205423"/>
                    <a:pt x="4262377" y="4106871"/>
                    <a:pt x="3999924" y="4153908"/>
                  </a:cubicBezTo>
                  <a:cubicBezTo>
                    <a:pt x="3737471" y="4200945"/>
                    <a:pt x="3697608" y="4110490"/>
                    <a:pt x="3612714" y="4153908"/>
                  </a:cubicBezTo>
                  <a:cubicBezTo>
                    <a:pt x="3527820" y="4197326"/>
                    <a:pt x="3339723" y="4144498"/>
                    <a:pt x="3225503" y="4153908"/>
                  </a:cubicBezTo>
                  <a:cubicBezTo>
                    <a:pt x="3111283" y="4163318"/>
                    <a:pt x="2942080" y="4142471"/>
                    <a:pt x="2672345" y="4153908"/>
                  </a:cubicBezTo>
                  <a:cubicBezTo>
                    <a:pt x="2402610" y="4165345"/>
                    <a:pt x="2423596" y="4107976"/>
                    <a:pt x="2229819" y="4153908"/>
                  </a:cubicBezTo>
                  <a:cubicBezTo>
                    <a:pt x="2036042" y="4199840"/>
                    <a:pt x="1807108" y="4133487"/>
                    <a:pt x="1621345" y="4153908"/>
                  </a:cubicBezTo>
                  <a:cubicBezTo>
                    <a:pt x="1435582" y="4174329"/>
                    <a:pt x="1301747" y="4106485"/>
                    <a:pt x="1178818" y="4153908"/>
                  </a:cubicBezTo>
                  <a:cubicBezTo>
                    <a:pt x="1055889" y="4201331"/>
                    <a:pt x="686460" y="4112530"/>
                    <a:pt x="459713" y="4153908"/>
                  </a:cubicBezTo>
                  <a:cubicBezTo>
                    <a:pt x="177478" y="4182598"/>
                    <a:pt x="-23103" y="3997528"/>
                    <a:pt x="0" y="3694195"/>
                  </a:cubicBezTo>
                  <a:cubicBezTo>
                    <a:pt x="-212" y="3455890"/>
                    <a:pt x="68017" y="3266927"/>
                    <a:pt x="0" y="3122770"/>
                  </a:cubicBezTo>
                  <a:cubicBezTo>
                    <a:pt x="-68017" y="2978614"/>
                    <a:pt x="14637" y="2845294"/>
                    <a:pt x="0" y="2680724"/>
                  </a:cubicBezTo>
                  <a:cubicBezTo>
                    <a:pt x="-14637" y="2516154"/>
                    <a:pt x="10554" y="2335185"/>
                    <a:pt x="0" y="2206333"/>
                  </a:cubicBezTo>
                  <a:cubicBezTo>
                    <a:pt x="-10554" y="2077481"/>
                    <a:pt x="25169" y="1836108"/>
                    <a:pt x="0" y="1634908"/>
                  </a:cubicBezTo>
                  <a:cubicBezTo>
                    <a:pt x="-25169" y="1433708"/>
                    <a:pt x="44057" y="1329425"/>
                    <a:pt x="0" y="1160517"/>
                  </a:cubicBezTo>
                  <a:cubicBezTo>
                    <a:pt x="-44057" y="991609"/>
                    <a:pt x="70844" y="685101"/>
                    <a:pt x="0" y="459713"/>
                  </a:cubicBezTo>
                  <a:close/>
                </a:path>
              </a:pathLst>
            </a:custGeom>
            <a:grpFill/>
            <a:ln w="31750" cmpd="thickThin">
              <a:solidFill>
                <a:srgbClr val="FFE07D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>
                        <a:gd name="adj" fmla="val 110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DBBDF4F-1B8A-4140-ADBF-650A94351647}"/>
                </a:ext>
              </a:extLst>
            </p:cNvPr>
            <p:cNvSpPr txBox="1"/>
            <p:nvPr/>
          </p:nvSpPr>
          <p:spPr>
            <a:xfrm>
              <a:off x="2930634" y="2396507"/>
              <a:ext cx="6441814" cy="457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dirty="0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내용 </a:t>
              </a:r>
              <a:r>
                <a:rPr lang="ko-KR" altLang="en-US" sz="3200" dirty="0" err="1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내용</a:t>
              </a:r>
              <a:r>
                <a:rPr lang="ko-KR" altLang="en-US" sz="3200" dirty="0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 </a:t>
              </a:r>
              <a:r>
                <a:rPr lang="ko-KR" altLang="en-US" sz="3200" dirty="0" err="1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내용</a:t>
              </a:r>
              <a:r>
                <a:rPr lang="ko-KR" altLang="en-US" sz="3200" dirty="0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 </a:t>
              </a:r>
              <a:r>
                <a:rPr lang="ko-KR" altLang="en-US" sz="3200" dirty="0" err="1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내용</a:t>
              </a:r>
              <a:r>
                <a:rPr lang="ko-KR" altLang="en-US" sz="3200" dirty="0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 </a:t>
              </a:r>
              <a:r>
                <a:rPr lang="ko-KR" altLang="en-US" sz="3200" dirty="0" err="1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내용</a:t>
              </a:r>
              <a:endParaRPr lang="ko-KR" altLang="en-US" sz="3200" dirty="0">
                <a:latin typeface="카페24 동동" panose="02000500000000020004" pitchFamily="2" charset="-127"/>
                <a:ea typeface="카페24 동동" panose="02000500000000020004" pitchFamily="2" charset="-127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E3DE20DD-999C-47E3-A23F-DB304C7B9F7D}"/>
              </a:ext>
            </a:extLst>
          </p:cNvPr>
          <p:cNvGrpSpPr/>
          <p:nvPr/>
        </p:nvGrpSpPr>
        <p:grpSpPr>
          <a:xfrm>
            <a:off x="9605720" y="4354378"/>
            <a:ext cx="2552780" cy="2379541"/>
            <a:chOff x="11561126" y="3595934"/>
            <a:chExt cx="3020443" cy="2815467"/>
          </a:xfrm>
        </p:grpSpPr>
        <p:pic>
          <p:nvPicPr>
            <p:cNvPr id="9" name="그림 8" descr="텍스트이(가) 표시된 사진&#10;&#10;자동 생성된 설명">
              <a:extLst>
                <a:ext uri="{FF2B5EF4-FFF2-40B4-BE49-F238E27FC236}">
                  <a16:creationId xmlns:a16="http://schemas.microsoft.com/office/drawing/2014/main" id="{48E40B09-C412-4C28-B7A8-39362212E5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11" t="39592" r="21948" b="27347"/>
            <a:stretch/>
          </p:blipFill>
          <p:spPr>
            <a:xfrm>
              <a:off x="11561126" y="3595934"/>
              <a:ext cx="1544839" cy="2815467"/>
            </a:xfrm>
            <a:prstGeom prst="rect">
              <a:avLst/>
            </a:prstGeom>
          </p:spPr>
        </p:pic>
        <p:pic>
          <p:nvPicPr>
            <p:cNvPr id="10" name="그림 9" descr="텍스트이(가) 표시된 사진&#10;&#10;자동 생성된 설명">
              <a:extLst>
                <a:ext uri="{FF2B5EF4-FFF2-40B4-BE49-F238E27FC236}">
                  <a16:creationId xmlns:a16="http://schemas.microsoft.com/office/drawing/2014/main" id="{D82DA545-7ACE-4CBF-94E9-53131BA1F0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814" t="36055" r="6982" b="51632"/>
            <a:stretch/>
          </p:blipFill>
          <p:spPr>
            <a:xfrm>
              <a:off x="13036928" y="3803621"/>
              <a:ext cx="868971" cy="1048559"/>
            </a:xfrm>
            <a:prstGeom prst="rect">
              <a:avLst/>
            </a:prstGeom>
          </p:spPr>
        </p:pic>
        <p:pic>
          <p:nvPicPr>
            <p:cNvPr id="14" name="그림 13" descr="텍스트이(가) 표시된 사진&#10;&#10;자동 생성된 설명">
              <a:extLst>
                <a:ext uri="{FF2B5EF4-FFF2-40B4-BE49-F238E27FC236}">
                  <a16:creationId xmlns:a16="http://schemas.microsoft.com/office/drawing/2014/main" id="{8E3C5BF1-F874-4275-A4EF-1B8D228406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13" t="78283" r="4895" b="3795"/>
            <a:stretch/>
          </p:blipFill>
          <p:spPr>
            <a:xfrm>
              <a:off x="12845044" y="4847185"/>
              <a:ext cx="1736525" cy="1526307"/>
            </a:xfrm>
            <a:prstGeom prst="rect">
              <a:avLst/>
            </a:prstGeom>
          </p:spPr>
        </p:pic>
      </p:grpSp>
      <p:pic>
        <p:nvPicPr>
          <p:cNvPr id="72" name="그림 71" descr="텍스트이(가) 표시된 사진&#10;&#10;자동 생성된 설명">
            <a:extLst>
              <a:ext uri="{FF2B5EF4-FFF2-40B4-BE49-F238E27FC236}">
                <a16:creationId xmlns:a16="http://schemas.microsoft.com/office/drawing/2014/main" id="{9514FF7E-DAA8-4E83-A224-F12E7C276B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 t="43623" r="86588" b="50650"/>
          <a:stretch/>
        </p:blipFill>
        <p:spPr>
          <a:xfrm rot="2564618">
            <a:off x="9080313" y="4479236"/>
            <a:ext cx="558761" cy="487668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7119F835-102E-4FF5-9CC0-AC8579F331CE}"/>
              </a:ext>
            </a:extLst>
          </p:cNvPr>
          <p:cNvSpPr txBox="1"/>
          <p:nvPr/>
        </p:nvSpPr>
        <p:spPr>
          <a:xfrm>
            <a:off x="2317693" y="373831"/>
            <a:ext cx="9505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(2) </a:t>
            </a:r>
            <a:r>
              <a:rPr lang="ko-KR" altLang="en-US" sz="32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귀여운 아가들과 함께</a:t>
            </a:r>
          </a:p>
        </p:txBody>
      </p:sp>
      <p:pic>
        <p:nvPicPr>
          <p:cNvPr id="75" name="그림 74" descr="텍스트이(가) 표시된 사진&#10;&#10;자동 생성된 설명">
            <a:extLst>
              <a:ext uri="{FF2B5EF4-FFF2-40B4-BE49-F238E27FC236}">
                <a16:creationId xmlns:a16="http://schemas.microsoft.com/office/drawing/2014/main" id="{8FBE3BD1-A21B-4C49-A957-7F1CAFD737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8" t="4762" r="62601" b="85498"/>
          <a:stretch/>
        </p:blipFill>
        <p:spPr>
          <a:xfrm rot="1333799" flipH="1">
            <a:off x="6269479" y="284192"/>
            <a:ext cx="490859" cy="266795"/>
          </a:xfrm>
          <a:custGeom>
            <a:avLst/>
            <a:gdLst>
              <a:gd name="connsiteX0" fmla="*/ 0 w 1390891"/>
              <a:gd name="connsiteY0" fmla="*/ 0 h 755986"/>
              <a:gd name="connsiteX1" fmla="*/ 1390891 w 1390891"/>
              <a:gd name="connsiteY1" fmla="*/ 0 h 755986"/>
              <a:gd name="connsiteX2" fmla="*/ 1390891 w 1390891"/>
              <a:gd name="connsiteY2" fmla="*/ 475556 h 755986"/>
              <a:gd name="connsiteX3" fmla="*/ 1351214 w 1390891"/>
              <a:gd name="connsiteY3" fmla="*/ 462540 h 755986"/>
              <a:gd name="connsiteX4" fmla="*/ 1107774 w 1390891"/>
              <a:gd name="connsiteY4" fmla="*/ 432835 h 755986"/>
              <a:gd name="connsiteX5" fmla="*/ 495065 w 1390891"/>
              <a:gd name="connsiteY5" fmla="*/ 734649 h 755986"/>
              <a:gd name="connsiteX6" fmla="*/ 491506 w 1390891"/>
              <a:gd name="connsiteY6" fmla="*/ 755986 h 755986"/>
              <a:gd name="connsiteX7" fmla="*/ 0 w 1390891"/>
              <a:gd name="connsiteY7" fmla="*/ 755986 h 755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891" h="755986">
                <a:moveTo>
                  <a:pt x="0" y="0"/>
                </a:moveTo>
                <a:lnTo>
                  <a:pt x="1390891" y="0"/>
                </a:lnTo>
                <a:lnTo>
                  <a:pt x="1390891" y="475556"/>
                </a:lnTo>
                <a:lnTo>
                  <a:pt x="1351214" y="462540"/>
                </a:lnTo>
                <a:cubicBezTo>
                  <a:pt x="1276390" y="443412"/>
                  <a:pt x="1194126" y="432835"/>
                  <a:pt x="1107774" y="432835"/>
                </a:cubicBezTo>
                <a:cubicBezTo>
                  <a:pt x="805543" y="432835"/>
                  <a:pt x="553383" y="562404"/>
                  <a:pt x="495065" y="734649"/>
                </a:cubicBezTo>
                <a:lnTo>
                  <a:pt x="491506" y="755986"/>
                </a:lnTo>
                <a:lnTo>
                  <a:pt x="0" y="75598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99950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14780E7-978D-447F-A6EE-C815BFDBB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9" name="그룹 18">
            <a:extLst>
              <a:ext uri="{FF2B5EF4-FFF2-40B4-BE49-F238E27FC236}">
                <a16:creationId xmlns:a16="http://schemas.microsoft.com/office/drawing/2014/main" id="{745716B1-46F7-4ACE-84E7-12F744EAD92E}"/>
              </a:ext>
            </a:extLst>
          </p:cNvPr>
          <p:cNvGrpSpPr/>
          <p:nvPr/>
        </p:nvGrpSpPr>
        <p:grpSpPr>
          <a:xfrm>
            <a:off x="361950" y="1052943"/>
            <a:ext cx="11468100" cy="5313234"/>
            <a:chOff x="2925551" y="2147617"/>
            <a:chExt cx="6451006" cy="4153908"/>
          </a:xfrm>
          <a:solidFill>
            <a:srgbClr val="FEFCEC"/>
          </a:solidFill>
        </p:grpSpPr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40AA2466-1506-4427-8C8F-F8EB91FDF269}"/>
                </a:ext>
              </a:extLst>
            </p:cNvPr>
            <p:cNvSpPr/>
            <p:nvPr/>
          </p:nvSpPr>
          <p:spPr>
            <a:xfrm>
              <a:off x="2925551" y="2147617"/>
              <a:ext cx="6451006" cy="4153908"/>
            </a:xfrm>
            <a:custGeom>
              <a:avLst/>
              <a:gdLst>
                <a:gd name="connsiteX0" fmla="*/ 0 w 6451006"/>
                <a:gd name="connsiteY0" fmla="*/ 459713 h 4153908"/>
                <a:gd name="connsiteX1" fmla="*/ 459713 w 6451006"/>
                <a:gd name="connsiteY1" fmla="*/ 0 h 4153908"/>
                <a:gd name="connsiteX2" fmla="*/ 1068187 w 6451006"/>
                <a:gd name="connsiteY2" fmla="*/ 0 h 4153908"/>
                <a:gd name="connsiteX3" fmla="*/ 1510713 w 6451006"/>
                <a:gd name="connsiteY3" fmla="*/ 0 h 4153908"/>
                <a:gd name="connsiteX4" fmla="*/ 2174503 w 6451006"/>
                <a:gd name="connsiteY4" fmla="*/ 0 h 4153908"/>
                <a:gd name="connsiteX5" fmla="*/ 2727661 w 6451006"/>
                <a:gd name="connsiteY5" fmla="*/ 0 h 4153908"/>
                <a:gd name="connsiteX6" fmla="*/ 3391450 w 6451006"/>
                <a:gd name="connsiteY6" fmla="*/ 0 h 4153908"/>
                <a:gd name="connsiteX7" fmla="*/ 3999924 w 6451006"/>
                <a:gd name="connsiteY7" fmla="*/ 0 h 4153908"/>
                <a:gd name="connsiteX8" fmla="*/ 4497766 w 6451006"/>
                <a:gd name="connsiteY8" fmla="*/ 0 h 4153908"/>
                <a:gd name="connsiteX9" fmla="*/ 5106240 w 6451006"/>
                <a:gd name="connsiteY9" fmla="*/ 0 h 4153908"/>
                <a:gd name="connsiteX10" fmla="*/ 5991293 w 6451006"/>
                <a:gd name="connsiteY10" fmla="*/ 0 h 4153908"/>
                <a:gd name="connsiteX11" fmla="*/ 6451006 w 6451006"/>
                <a:gd name="connsiteY11" fmla="*/ 459713 h 4153908"/>
                <a:gd name="connsiteX12" fmla="*/ 6451006 w 6451006"/>
                <a:gd name="connsiteY12" fmla="*/ 1031138 h 4153908"/>
                <a:gd name="connsiteX13" fmla="*/ 6451006 w 6451006"/>
                <a:gd name="connsiteY13" fmla="*/ 1570218 h 4153908"/>
                <a:gd name="connsiteX14" fmla="*/ 6451006 w 6451006"/>
                <a:gd name="connsiteY14" fmla="*/ 2173988 h 4153908"/>
                <a:gd name="connsiteX15" fmla="*/ 6451006 w 6451006"/>
                <a:gd name="connsiteY15" fmla="*/ 2680724 h 4153908"/>
                <a:gd name="connsiteX16" fmla="*/ 6451006 w 6451006"/>
                <a:gd name="connsiteY16" fmla="*/ 3155115 h 4153908"/>
                <a:gd name="connsiteX17" fmla="*/ 6451006 w 6451006"/>
                <a:gd name="connsiteY17" fmla="*/ 3694195 h 4153908"/>
                <a:gd name="connsiteX18" fmla="*/ 5991293 w 6451006"/>
                <a:gd name="connsiteY18" fmla="*/ 4153908 h 4153908"/>
                <a:gd name="connsiteX19" fmla="*/ 5438135 w 6451006"/>
                <a:gd name="connsiteY19" fmla="*/ 4153908 h 4153908"/>
                <a:gd name="connsiteX20" fmla="*/ 4774345 w 6451006"/>
                <a:gd name="connsiteY20" fmla="*/ 4153908 h 4153908"/>
                <a:gd name="connsiteX21" fmla="*/ 4165872 w 6451006"/>
                <a:gd name="connsiteY21" fmla="*/ 4153908 h 4153908"/>
                <a:gd name="connsiteX22" fmla="*/ 3723345 w 6451006"/>
                <a:gd name="connsiteY22" fmla="*/ 4153908 h 4153908"/>
                <a:gd name="connsiteX23" fmla="*/ 3114871 w 6451006"/>
                <a:gd name="connsiteY23" fmla="*/ 4153908 h 4153908"/>
                <a:gd name="connsiteX24" fmla="*/ 2617029 w 6451006"/>
                <a:gd name="connsiteY24" fmla="*/ 4153908 h 4153908"/>
                <a:gd name="connsiteX25" fmla="*/ 2174503 w 6451006"/>
                <a:gd name="connsiteY25" fmla="*/ 4153908 h 4153908"/>
                <a:gd name="connsiteX26" fmla="*/ 1787292 w 6451006"/>
                <a:gd name="connsiteY26" fmla="*/ 4153908 h 4153908"/>
                <a:gd name="connsiteX27" fmla="*/ 1344766 w 6451006"/>
                <a:gd name="connsiteY27" fmla="*/ 4153908 h 4153908"/>
                <a:gd name="connsiteX28" fmla="*/ 459713 w 6451006"/>
                <a:gd name="connsiteY28" fmla="*/ 4153908 h 4153908"/>
                <a:gd name="connsiteX29" fmla="*/ 0 w 6451006"/>
                <a:gd name="connsiteY29" fmla="*/ 3694195 h 4153908"/>
                <a:gd name="connsiteX30" fmla="*/ 0 w 6451006"/>
                <a:gd name="connsiteY30" fmla="*/ 3090425 h 4153908"/>
                <a:gd name="connsiteX31" fmla="*/ 0 w 6451006"/>
                <a:gd name="connsiteY31" fmla="*/ 2486655 h 4153908"/>
                <a:gd name="connsiteX32" fmla="*/ 0 w 6451006"/>
                <a:gd name="connsiteY32" fmla="*/ 2012264 h 4153908"/>
                <a:gd name="connsiteX33" fmla="*/ 0 w 6451006"/>
                <a:gd name="connsiteY33" fmla="*/ 1408494 h 4153908"/>
                <a:gd name="connsiteX34" fmla="*/ 0 w 6451006"/>
                <a:gd name="connsiteY34" fmla="*/ 934104 h 4153908"/>
                <a:gd name="connsiteX35" fmla="*/ 0 w 6451006"/>
                <a:gd name="connsiteY35" fmla="*/ 459713 h 415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451006" h="4153908" fill="none" extrusionOk="0">
                  <a:moveTo>
                    <a:pt x="0" y="459713"/>
                  </a:moveTo>
                  <a:cubicBezTo>
                    <a:pt x="49148" y="215567"/>
                    <a:pt x="157392" y="31269"/>
                    <a:pt x="459713" y="0"/>
                  </a:cubicBezTo>
                  <a:cubicBezTo>
                    <a:pt x="663231" y="-24712"/>
                    <a:pt x="809888" y="24654"/>
                    <a:pt x="1068187" y="0"/>
                  </a:cubicBezTo>
                  <a:cubicBezTo>
                    <a:pt x="1326486" y="-24654"/>
                    <a:pt x="1411352" y="14776"/>
                    <a:pt x="1510713" y="0"/>
                  </a:cubicBezTo>
                  <a:cubicBezTo>
                    <a:pt x="1610074" y="-14776"/>
                    <a:pt x="2029871" y="46213"/>
                    <a:pt x="2174503" y="0"/>
                  </a:cubicBezTo>
                  <a:cubicBezTo>
                    <a:pt x="2319135" y="-46213"/>
                    <a:pt x="2585404" y="16068"/>
                    <a:pt x="2727661" y="0"/>
                  </a:cubicBezTo>
                  <a:cubicBezTo>
                    <a:pt x="2869918" y="-16068"/>
                    <a:pt x="3256385" y="18692"/>
                    <a:pt x="3391450" y="0"/>
                  </a:cubicBezTo>
                  <a:cubicBezTo>
                    <a:pt x="3526515" y="-18692"/>
                    <a:pt x="3733346" y="39375"/>
                    <a:pt x="3999924" y="0"/>
                  </a:cubicBezTo>
                  <a:cubicBezTo>
                    <a:pt x="4266502" y="-39375"/>
                    <a:pt x="4273842" y="47696"/>
                    <a:pt x="4497766" y="0"/>
                  </a:cubicBezTo>
                  <a:cubicBezTo>
                    <a:pt x="4721690" y="-47696"/>
                    <a:pt x="4941121" y="33949"/>
                    <a:pt x="5106240" y="0"/>
                  </a:cubicBezTo>
                  <a:cubicBezTo>
                    <a:pt x="5271359" y="-33949"/>
                    <a:pt x="5807554" y="2186"/>
                    <a:pt x="5991293" y="0"/>
                  </a:cubicBezTo>
                  <a:cubicBezTo>
                    <a:pt x="6251475" y="-63586"/>
                    <a:pt x="6462554" y="171682"/>
                    <a:pt x="6451006" y="459713"/>
                  </a:cubicBezTo>
                  <a:cubicBezTo>
                    <a:pt x="6468599" y="644498"/>
                    <a:pt x="6421835" y="775378"/>
                    <a:pt x="6451006" y="1031138"/>
                  </a:cubicBezTo>
                  <a:cubicBezTo>
                    <a:pt x="6480177" y="1286899"/>
                    <a:pt x="6439154" y="1404270"/>
                    <a:pt x="6451006" y="1570218"/>
                  </a:cubicBezTo>
                  <a:cubicBezTo>
                    <a:pt x="6462858" y="1736166"/>
                    <a:pt x="6392729" y="2009206"/>
                    <a:pt x="6451006" y="2173988"/>
                  </a:cubicBezTo>
                  <a:cubicBezTo>
                    <a:pt x="6509283" y="2338770"/>
                    <a:pt x="6435468" y="2454634"/>
                    <a:pt x="6451006" y="2680724"/>
                  </a:cubicBezTo>
                  <a:cubicBezTo>
                    <a:pt x="6466544" y="2906814"/>
                    <a:pt x="6420222" y="3019734"/>
                    <a:pt x="6451006" y="3155115"/>
                  </a:cubicBezTo>
                  <a:cubicBezTo>
                    <a:pt x="6481790" y="3290496"/>
                    <a:pt x="6423420" y="3513972"/>
                    <a:pt x="6451006" y="3694195"/>
                  </a:cubicBezTo>
                  <a:cubicBezTo>
                    <a:pt x="6441663" y="3951364"/>
                    <a:pt x="6244423" y="4115876"/>
                    <a:pt x="5991293" y="4153908"/>
                  </a:cubicBezTo>
                  <a:cubicBezTo>
                    <a:pt x="5757543" y="4174763"/>
                    <a:pt x="5646513" y="4100444"/>
                    <a:pt x="5438135" y="4153908"/>
                  </a:cubicBezTo>
                  <a:cubicBezTo>
                    <a:pt x="5229757" y="4207372"/>
                    <a:pt x="5023112" y="4084326"/>
                    <a:pt x="4774345" y="4153908"/>
                  </a:cubicBezTo>
                  <a:cubicBezTo>
                    <a:pt x="4525578" y="4223490"/>
                    <a:pt x="4402283" y="4129517"/>
                    <a:pt x="4165872" y="4153908"/>
                  </a:cubicBezTo>
                  <a:cubicBezTo>
                    <a:pt x="3929461" y="4178299"/>
                    <a:pt x="3850950" y="4138499"/>
                    <a:pt x="3723345" y="4153908"/>
                  </a:cubicBezTo>
                  <a:cubicBezTo>
                    <a:pt x="3595740" y="4169317"/>
                    <a:pt x="3314666" y="4101634"/>
                    <a:pt x="3114871" y="4153908"/>
                  </a:cubicBezTo>
                  <a:cubicBezTo>
                    <a:pt x="2915076" y="4206182"/>
                    <a:pt x="2854847" y="4111470"/>
                    <a:pt x="2617029" y="4153908"/>
                  </a:cubicBezTo>
                  <a:cubicBezTo>
                    <a:pt x="2379211" y="4196346"/>
                    <a:pt x="2303920" y="4145160"/>
                    <a:pt x="2174503" y="4153908"/>
                  </a:cubicBezTo>
                  <a:cubicBezTo>
                    <a:pt x="2045086" y="4162656"/>
                    <a:pt x="1920319" y="4124580"/>
                    <a:pt x="1787292" y="4153908"/>
                  </a:cubicBezTo>
                  <a:cubicBezTo>
                    <a:pt x="1654265" y="4183236"/>
                    <a:pt x="1559220" y="4103719"/>
                    <a:pt x="1344766" y="4153908"/>
                  </a:cubicBezTo>
                  <a:cubicBezTo>
                    <a:pt x="1130312" y="4204097"/>
                    <a:pt x="724627" y="4110237"/>
                    <a:pt x="459713" y="4153908"/>
                  </a:cubicBezTo>
                  <a:cubicBezTo>
                    <a:pt x="216732" y="4146393"/>
                    <a:pt x="18491" y="3932445"/>
                    <a:pt x="0" y="3694195"/>
                  </a:cubicBezTo>
                  <a:cubicBezTo>
                    <a:pt x="-41746" y="3569174"/>
                    <a:pt x="54058" y="3267930"/>
                    <a:pt x="0" y="3090425"/>
                  </a:cubicBezTo>
                  <a:cubicBezTo>
                    <a:pt x="-54058" y="2912920"/>
                    <a:pt x="29452" y="2759982"/>
                    <a:pt x="0" y="2486655"/>
                  </a:cubicBezTo>
                  <a:cubicBezTo>
                    <a:pt x="-29452" y="2213328"/>
                    <a:pt x="9687" y="2110328"/>
                    <a:pt x="0" y="2012264"/>
                  </a:cubicBezTo>
                  <a:cubicBezTo>
                    <a:pt x="-9687" y="1914200"/>
                    <a:pt x="63866" y="1542941"/>
                    <a:pt x="0" y="1408494"/>
                  </a:cubicBezTo>
                  <a:cubicBezTo>
                    <a:pt x="-63866" y="1274047"/>
                    <a:pt x="56025" y="1040786"/>
                    <a:pt x="0" y="934104"/>
                  </a:cubicBezTo>
                  <a:cubicBezTo>
                    <a:pt x="-56025" y="827422"/>
                    <a:pt x="56659" y="653135"/>
                    <a:pt x="0" y="459713"/>
                  </a:cubicBezTo>
                  <a:close/>
                </a:path>
                <a:path w="6451006" h="4153908" stroke="0" extrusionOk="0">
                  <a:moveTo>
                    <a:pt x="0" y="459713"/>
                  </a:moveTo>
                  <a:cubicBezTo>
                    <a:pt x="-8626" y="200500"/>
                    <a:pt x="192071" y="5161"/>
                    <a:pt x="459713" y="0"/>
                  </a:cubicBezTo>
                  <a:cubicBezTo>
                    <a:pt x="632907" y="-64595"/>
                    <a:pt x="835823" y="45403"/>
                    <a:pt x="1123503" y="0"/>
                  </a:cubicBezTo>
                  <a:cubicBezTo>
                    <a:pt x="1411183" y="-45403"/>
                    <a:pt x="1376163" y="43083"/>
                    <a:pt x="1621345" y="0"/>
                  </a:cubicBezTo>
                  <a:cubicBezTo>
                    <a:pt x="1866527" y="-43083"/>
                    <a:pt x="1911717" y="23048"/>
                    <a:pt x="2063871" y="0"/>
                  </a:cubicBezTo>
                  <a:cubicBezTo>
                    <a:pt x="2216025" y="-23048"/>
                    <a:pt x="2422923" y="52963"/>
                    <a:pt x="2672345" y="0"/>
                  </a:cubicBezTo>
                  <a:cubicBezTo>
                    <a:pt x="2921767" y="-52963"/>
                    <a:pt x="2996543" y="22523"/>
                    <a:pt x="3170187" y="0"/>
                  </a:cubicBezTo>
                  <a:cubicBezTo>
                    <a:pt x="3343831" y="-22523"/>
                    <a:pt x="3573635" y="63385"/>
                    <a:pt x="3833977" y="0"/>
                  </a:cubicBezTo>
                  <a:cubicBezTo>
                    <a:pt x="4094319" y="-63385"/>
                    <a:pt x="4161007" y="29471"/>
                    <a:pt x="4276503" y="0"/>
                  </a:cubicBezTo>
                  <a:cubicBezTo>
                    <a:pt x="4391999" y="-29471"/>
                    <a:pt x="4690119" y="19149"/>
                    <a:pt x="4940293" y="0"/>
                  </a:cubicBezTo>
                  <a:cubicBezTo>
                    <a:pt x="5190467" y="-19149"/>
                    <a:pt x="5241191" y="2496"/>
                    <a:pt x="5327503" y="0"/>
                  </a:cubicBezTo>
                  <a:cubicBezTo>
                    <a:pt x="5413815" y="-2496"/>
                    <a:pt x="5794933" y="21673"/>
                    <a:pt x="5991293" y="0"/>
                  </a:cubicBezTo>
                  <a:cubicBezTo>
                    <a:pt x="6263886" y="27838"/>
                    <a:pt x="6452690" y="223260"/>
                    <a:pt x="6451006" y="459713"/>
                  </a:cubicBezTo>
                  <a:cubicBezTo>
                    <a:pt x="6469229" y="553778"/>
                    <a:pt x="6405791" y="718050"/>
                    <a:pt x="6451006" y="901759"/>
                  </a:cubicBezTo>
                  <a:cubicBezTo>
                    <a:pt x="6496221" y="1085468"/>
                    <a:pt x="6430990" y="1252207"/>
                    <a:pt x="6451006" y="1505529"/>
                  </a:cubicBezTo>
                  <a:cubicBezTo>
                    <a:pt x="6471022" y="1758851"/>
                    <a:pt x="6425194" y="1743256"/>
                    <a:pt x="6451006" y="1979920"/>
                  </a:cubicBezTo>
                  <a:cubicBezTo>
                    <a:pt x="6476818" y="2216584"/>
                    <a:pt x="6421709" y="2291595"/>
                    <a:pt x="6451006" y="2519000"/>
                  </a:cubicBezTo>
                  <a:cubicBezTo>
                    <a:pt x="6480303" y="2746405"/>
                    <a:pt x="6407064" y="2867601"/>
                    <a:pt x="6451006" y="3122770"/>
                  </a:cubicBezTo>
                  <a:cubicBezTo>
                    <a:pt x="6494948" y="3377939"/>
                    <a:pt x="6385756" y="3530669"/>
                    <a:pt x="6451006" y="3694195"/>
                  </a:cubicBezTo>
                  <a:cubicBezTo>
                    <a:pt x="6442404" y="3963467"/>
                    <a:pt x="6277230" y="4177720"/>
                    <a:pt x="5991293" y="4153908"/>
                  </a:cubicBezTo>
                  <a:cubicBezTo>
                    <a:pt x="5889671" y="4199151"/>
                    <a:pt x="5744938" y="4136666"/>
                    <a:pt x="5548767" y="4153908"/>
                  </a:cubicBezTo>
                  <a:cubicBezTo>
                    <a:pt x="5352596" y="4171150"/>
                    <a:pt x="5174096" y="4112246"/>
                    <a:pt x="4995609" y="4153908"/>
                  </a:cubicBezTo>
                  <a:cubicBezTo>
                    <a:pt x="4817122" y="4195570"/>
                    <a:pt x="4685440" y="4102393"/>
                    <a:pt x="4553082" y="4153908"/>
                  </a:cubicBezTo>
                  <a:cubicBezTo>
                    <a:pt x="4420724" y="4205423"/>
                    <a:pt x="4262377" y="4106871"/>
                    <a:pt x="3999924" y="4153908"/>
                  </a:cubicBezTo>
                  <a:cubicBezTo>
                    <a:pt x="3737471" y="4200945"/>
                    <a:pt x="3697608" y="4110490"/>
                    <a:pt x="3612714" y="4153908"/>
                  </a:cubicBezTo>
                  <a:cubicBezTo>
                    <a:pt x="3527820" y="4197326"/>
                    <a:pt x="3339723" y="4144498"/>
                    <a:pt x="3225503" y="4153908"/>
                  </a:cubicBezTo>
                  <a:cubicBezTo>
                    <a:pt x="3111283" y="4163318"/>
                    <a:pt x="2942080" y="4142471"/>
                    <a:pt x="2672345" y="4153908"/>
                  </a:cubicBezTo>
                  <a:cubicBezTo>
                    <a:pt x="2402610" y="4165345"/>
                    <a:pt x="2423596" y="4107976"/>
                    <a:pt x="2229819" y="4153908"/>
                  </a:cubicBezTo>
                  <a:cubicBezTo>
                    <a:pt x="2036042" y="4199840"/>
                    <a:pt x="1807108" y="4133487"/>
                    <a:pt x="1621345" y="4153908"/>
                  </a:cubicBezTo>
                  <a:cubicBezTo>
                    <a:pt x="1435582" y="4174329"/>
                    <a:pt x="1301747" y="4106485"/>
                    <a:pt x="1178818" y="4153908"/>
                  </a:cubicBezTo>
                  <a:cubicBezTo>
                    <a:pt x="1055889" y="4201331"/>
                    <a:pt x="686460" y="4112530"/>
                    <a:pt x="459713" y="4153908"/>
                  </a:cubicBezTo>
                  <a:cubicBezTo>
                    <a:pt x="177478" y="4182598"/>
                    <a:pt x="-23103" y="3997528"/>
                    <a:pt x="0" y="3694195"/>
                  </a:cubicBezTo>
                  <a:cubicBezTo>
                    <a:pt x="-212" y="3455890"/>
                    <a:pt x="68017" y="3266927"/>
                    <a:pt x="0" y="3122770"/>
                  </a:cubicBezTo>
                  <a:cubicBezTo>
                    <a:pt x="-68017" y="2978614"/>
                    <a:pt x="14637" y="2845294"/>
                    <a:pt x="0" y="2680724"/>
                  </a:cubicBezTo>
                  <a:cubicBezTo>
                    <a:pt x="-14637" y="2516154"/>
                    <a:pt x="10554" y="2335185"/>
                    <a:pt x="0" y="2206333"/>
                  </a:cubicBezTo>
                  <a:cubicBezTo>
                    <a:pt x="-10554" y="2077481"/>
                    <a:pt x="25169" y="1836108"/>
                    <a:pt x="0" y="1634908"/>
                  </a:cubicBezTo>
                  <a:cubicBezTo>
                    <a:pt x="-25169" y="1433708"/>
                    <a:pt x="44057" y="1329425"/>
                    <a:pt x="0" y="1160517"/>
                  </a:cubicBezTo>
                  <a:cubicBezTo>
                    <a:pt x="-44057" y="991609"/>
                    <a:pt x="70844" y="685101"/>
                    <a:pt x="0" y="459713"/>
                  </a:cubicBezTo>
                  <a:close/>
                </a:path>
              </a:pathLst>
            </a:custGeom>
            <a:grpFill/>
            <a:ln w="31750" cmpd="thickThin">
              <a:solidFill>
                <a:srgbClr val="FFE07D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>
                        <a:gd name="adj" fmla="val 110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DBBDF4F-1B8A-4140-ADBF-650A94351647}"/>
                </a:ext>
              </a:extLst>
            </p:cNvPr>
            <p:cNvSpPr txBox="1"/>
            <p:nvPr/>
          </p:nvSpPr>
          <p:spPr>
            <a:xfrm>
              <a:off x="2930634" y="2396507"/>
              <a:ext cx="6441814" cy="457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dirty="0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내용 </a:t>
              </a:r>
              <a:r>
                <a:rPr lang="ko-KR" altLang="en-US" sz="3200" dirty="0" err="1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내용</a:t>
              </a:r>
              <a:r>
                <a:rPr lang="ko-KR" altLang="en-US" sz="3200" dirty="0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 </a:t>
              </a:r>
              <a:r>
                <a:rPr lang="ko-KR" altLang="en-US" sz="3200" dirty="0" err="1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내용</a:t>
              </a:r>
              <a:r>
                <a:rPr lang="ko-KR" altLang="en-US" sz="3200" dirty="0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 </a:t>
              </a:r>
              <a:r>
                <a:rPr lang="ko-KR" altLang="en-US" sz="3200" dirty="0" err="1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내용</a:t>
              </a:r>
              <a:r>
                <a:rPr lang="ko-KR" altLang="en-US" sz="3200" dirty="0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 </a:t>
              </a:r>
              <a:r>
                <a:rPr lang="ko-KR" altLang="en-US" sz="3200" dirty="0" err="1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내용</a:t>
              </a:r>
              <a:endParaRPr lang="ko-KR" altLang="en-US" sz="3200" dirty="0">
                <a:latin typeface="카페24 동동" panose="02000500000000020004" pitchFamily="2" charset="-127"/>
                <a:ea typeface="카페24 동동" panose="02000500000000020004" pitchFamily="2" charset="-127"/>
              </a:endParaRP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7119F835-102E-4FF5-9CC0-AC8579F331CE}"/>
              </a:ext>
            </a:extLst>
          </p:cNvPr>
          <p:cNvSpPr txBox="1"/>
          <p:nvPr/>
        </p:nvSpPr>
        <p:spPr>
          <a:xfrm>
            <a:off x="2317693" y="373831"/>
            <a:ext cx="9505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(3) </a:t>
            </a:r>
            <a:r>
              <a:rPr lang="ko-KR" altLang="en-US" sz="3200" dirty="0" err="1">
                <a:latin typeface="카페24 동동" panose="02000500000000020004" pitchFamily="2" charset="-127"/>
                <a:ea typeface="카페24 동동" panose="02000500000000020004" pitchFamily="2" charset="-127"/>
              </a:rPr>
              <a:t>행복하소</a:t>
            </a:r>
            <a:r>
              <a:rPr lang="en-US" altLang="ko-KR" sz="32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~</a:t>
            </a:r>
            <a:r>
              <a:rPr lang="ko-KR" altLang="en-US" sz="32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♥</a:t>
            </a:r>
          </a:p>
        </p:txBody>
      </p:sp>
      <p:pic>
        <p:nvPicPr>
          <p:cNvPr id="75" name="그림 74" descr="텍스트이(가) 표시된 사진&#10;&#10;자동 생성된 설명">
            <a:extLst>
              <a:ext uri="{FF2B5EF4-FFF2-40B4-BE49-F238E27FC236}">
                <a16:creationId xmlns:a16="http://schemas.microsoft.com/office/drawing/2014/main" id="{8FBE3BD1-A21B-4C49-A957-7F1CAFD737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8" t="4762" r="62601" b="85498"/>
          <a:stretch/>
        </p:blipFill>
        <p:spPr>
          <a:xfrm rot="1333799" flipH="1">
            <a:off x="4929172" y="284192"/>
            <a:ext cx="490859" cy="266795"/>
          </a:xfrm>
          <a:custGeom>
            <a:avLst/>
            <a:gdLst>
              <a:gd name="connsiteX0" fmla="*/ 0 w 1390891"/>
              <a:gd name="connsiteY0" fmla="*/ 0 h 755986"/>
              <a:gd name="connsiteX1" fmla="*/ 1390891 w 1390891"/>
              <a:gd name="connsiteY1" fmla="*/ 0 h 755986"/>
              <a:gd name="connsiteX2" fmla="*/ 1390891 w 1390891"/>
              <a:gd name="connsiteY2" fmla="*/ 475556 h 755986"/>
              <a:gd name="connsiteX3" fmla="*/ 1351214 w 1390891"/>
              <a:gd name="connsiteY3" fmla="*/ 462540 h 755986"/>
              <a:gd name="connsiteX4" fmla="*/ 1107774 w 1390891"/>
              <a:gd name="connsiteY4" fmla="*/ 432835 h 755986"/>
              <a:gd name="connsiteX5" fmla="*/ 495065 w 1390891"/>
              <a:gd name="connsiteY5" fmla="*/ 734649 h 755986"/>
              <a:gd name="connsiteX6" fmla="*/ 491506 w 1390891"/>
              <a:gd name="connsiteY6" fmla="*/ 755986 h 755986"/>
              <a:gd name="connsiteX7" fmla="*/ 0 w 1390891"/>
              <a:gd name="connsiteY7" fmla="*/ 755986 h 755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891" h="755986">
                <a:moveTo>
                  <a:pt x="0" y="0"/>
                </a:moveTo>
                <a:lnTo>
                  <a:pt x="1390891" y="0"/>
                </a:lnTo>
                <a:lnTo>
                  <a:pt x="1390891" y="475556"/>
                </a:lnTo>
                <a:lnTo>
                  <a:pt x="1351214" y="462540"/>
                </a:lnTo>
                <a:cubicBezTo>
                  <a:pt x="1276390" y="443412"/>
                  <a:pt x="1194126" y="432835"/>
                  <a:pt x="1107774" y="432835"/>
                </a:cubicBezTo>
                <a:cubicBezTo>
                  <a:pt x="805543" y="432835"/>
                  <a:pt x="553383" y="562404"/>
                  <a:pt x="495065" y="734649"/>
                </a:cubicBezTo>
                <a:lnTo>
                  <a:pt x="491506" y="755986"/>
                </a:lnTo>
                <a:lnTo>
                  <a:pt x="0" y="755986"/>
                </a:lnTo>
                <a:close/>
              </a:path>
            </a:pathLst>
          </a:cu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47FCEB61-4D37-47A5-A823-CAD3D6CEB730}"/>
              </a:ext>
            </a:extLst>
          </p:cNvPr>
          <p:cNvGrpSpPr/>
          <p:nvPr/>
        </p:nvGrpSpPr>
        <p:grpSpPr>
          <a:xfrm>
            <a:off x="10305597" y="5500218"/>
            <a:ext cx="1711532" cy="1184312"/>
            <a:chOff x="10449564" y="5541991"/>
            <a:chExt cx="1711532" cy="1184312"/>
          </a:xfrm>
        </p:grpSpPr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F44C1DBF-A883-4509-99BC-DF64411F77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04" t="40899" r="34313" b="23560"/>
            <a:stretch/>
          </p:blipFill>
          <p:spPr>
            <a:xfrm rot="731815">
              <a:off x="11343161" y="5563724"/>
              <a:ext cx="817935" cy="1020627"/>
            </a:xfrm>
            <a:prstGeom prst="rect">
              <a:avLst/>
            </a:prstGeom>
          </p:spPr>
        </p:pic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738E0526-59EE-4C47-B525-68676AF9A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04" t="40899" r="34313" b="23560"/>
            <a:stretch/>
          </p:blipFill>
          <p:spPr>
            <a:xfrm>
              <a:off x="10449564" y="5541991"/>
              <a:ext cx="730766" cy="911857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948985C7-529E-4F5E-9013-173220C4C3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04" t="40899" r="34313" b="23560"/>
            <a:stretch/>
          </p:blipFill>
          <p:spPr>
            <a:xfrm>
              <a:off x="10850454" y="5643570"/>
              <a:ext cx="867707" cy="10827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3198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35A11AB-636E-415B-86F1-0FB702E10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7119F835-102E-4FF5-9CC0-AC8579F331CE}"/>
              </a:ext>
            </a:extLst>
          </p:cNvPr>
          <p:cNvSpPr txBox="1"/>
          <p:nvPr/>
        </p:nvSpPr>
        <p:spPr>
          <a:xfrm>
            <a:off x="2317693" y="373831"/>
            <a:ext cx="9505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(3) </a:t>
            </a:r>
            <a:r>
              <a:rPr lang="ko-KR" altLang="en-US" sz="3200" dirty="0" err="1">
                <a:latin typeface="카페24 동동" panose="02000500000000020004" pitchFamily="2" charset="-127"/>
                <a:ea typeface="카페24 동동" panose="02000500000000020004" pitchFamily="2" charset="-127"/>
              </a:rPr>
              <a:t>행복하소</a:t>
            </a:r>
            <a:r>
              <a:rPr lang="en-US" altLang="ko-KR" sz="32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~</a:t>
            </a:r>
            <a:r>
              <a:rPr lang="ko-KR" altLang="en-US" sz="32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♥</a:t>
            </a: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745716B1-46F7-4ACE-84E7-12F744EAD92E}"/>
              </a:ext>
            </a:extLst>
          </p:cNvPr>
          <p:cNvGrpSpPr/>
          <p:nvPr/>
        </p:nvGrpSpPr>
        <p:grpSpPr>
          <a:xfrm>
            <a:off x="361950" y="1052943"/>
            <a:ext cx="11468100" cy="5313234"/>
            <a:chOff x="2925551" y="2147617"/>
            <a:chExt cx="6451006" cy="4153908"/>
          </a:xfrm>
          <a:solidFill>
            <a:srgbClr val="FEFCEC"/>
          </a:solidFill>
        </p:grpSpPr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40AA2466-1506-4427-8C8F-F8EB91FDF269}"/>
                </a:ext>
              </a:extLst>
            </p:cNvPr>
            <p:cNvSpPr/>
            <p:nvPr/>
          </p:nvSpPr>
          <p:spPr>
            <a:xfrm>
              <a:off x="2925551" y="2147617"/>
              <a:ext cx="6451006" cy="4153908"/>
            </a:xfrm>
            <a:custGeom>
              <a:avLst/>
              <a:gdLst>
                <a:gd name="connsiteX0" fmla="*/ 0 w 6451006"/>
                <a:gd name="connsiteY0" fmla="*/ 459713 h 4153908"/>
                <a:gd name="connsiteX1" fmla="*/ 459713 w 6451006"/>
                <a:gd name="connsiteY1" fmla="*/ 0 h 4153908"/>
                <a:gd name="connsiteX2" fmla="*/ 1068187 w 6451006"/>
                <a:gd name="connsiteY2" fmla="*/ 0 h 4153908"/>
                <a:gd name="connsiteX3" fmla="*/ 1510713 w 6451006"/>
                <a:gd name="connsiteY3" fmla="*/ 0 h 4153908"/>
                <a:gd name="connsiteX4" fmla="*/ 2174503 w 6451006"/>
                <a:gd name="connsiteY4" fmla="*/ 0 h 4153908"/>
                <a:gd name="connsiteX5" fmla="*/ 2727661 w 6451006"/>
                <a:gd name="connsiteY5" fmla="*/ 0 h 4153908"/>
                <a:gd name="connsiteX6" fmla="*/ 3391450 w 6451006"/>
                <a:gd name="connsiteY6" fmla="*/ 0 h 4153908"/>
                <a:gd name="connsiteX7" fmla="*/ 3999924 w 6451006"/>
                <a:gd name="connsiteY7" fmla="*/ 0 h 4153908"/>
                <a:gd name="connsiteX8" fmla="*/ 4497766 w 6451006"/>
                <a:gd name="connsiteY8" fmla="*/ 0 h 4153908"/>
                <a:gd name="connsiteX9" fmla="*/ 5106240 w 6451006"/>
                <a:gd name="connsiteY9" fmla="*/ 0 h 4153908"/>
                <a:gd name="connsiteX10" fmla="*/ 5991293 w 6451006"/>
                <a:gd name="connsiteY10" fmla="*/ 0 h 4153908"/>
                <a:gd name="connsiteX11" fmla="*/ 6451006 w 6451006"/>
                <a:gd name="connsiteY11" fmla="*/ 459713 h 4153908"/>
                <a:gd name="connsiteX12" fmla="*/ 6451006 w 6451006"/>
                <a:gd name="connsiteY12" fmla="*/ 1031138 h 4153908"/>
                <a:gd name="connsiteX13" fmla="*/ 6451006 w 6451006"/>
                <a:gd name="connsiteY13" fmla="*/ 1570218 h 4153908"/>
                <a:gd name="connsiteX14" fmla="*/ 6451006 w 6451006"/>
                <a:gd name="connsiteY14" fmla="*/ 2173988 h 4153908"/>
                <a:gd name="connsiteX15" fmla="*/ 6451006 w 6451006"/>
                <a:gd name="connsiteY15" fmla="*/ 2680724 h 4153908"/>
                <a:gd name="connsiteX16" fmla="*/ 6451006 w 6451006"/>
                <a:gd name="connsiteY16" fmla="*/ 3155115 h 4153908"/>
                <a:gd name="connsiteX17" fmla="*/ 6451006 w 6451006"/>
                <a:gd name="connsiteY17" fmla="*/ 3694195 h 4153908"/>
                <a:gd name="connsiteX18" fmla="*/ 5991293 w 6451006"/>
                <a:gd name="connsiteY18" fmla="*/ 4153908 h 4153908"/>
                <a:gd name="connsiteX19" fmla="*/ 5438135 w 6451006"/>
                <a:gd name="connsiteY19" fmla="*/ 4153908 h 4153908"/>
                <a:gd name="connsiteX20" fmla="*/ 4774345 w 6451006"/>
                <a:gd name="connsiteY20" fmla="*/ 4153908 h 4153908"/>
                <a:gd name="connsiteX21" fmla="*/ 4165872 w 6451006"/>
                <a:gd name="connsiteY21" fmla="*/ 4153908 h 4153908"/>
                <a:gd name="connsiteX22" fmla="*/ 3723345 w 6451006"/>
                <a:gd name="connsiteY22" fmla="*/ 4153908 h 4153908"/>
                <a:gd name="connsiteX23" fmla="*/ 3114871 w 6451006"/>
                <a:gd name="connsiteY23" fmla="*/ 4153908 h 4153908"/>
                <a:gd name="connsiteX24" fmla="*/ 2617029 w 6451006"/>
                <a:gd name="connsiteY24" fmla="*/ 4153908 h 4153908"/>
                <a:gd name="connsiteX25" fmla="*/ 2174503 w 6451006"/>
                <a:gd name="connsiteY25" fmla="*/ 4153908 h 4153908"/>
                <a:gd name="connsiteX26" fmla="*/ 1787292 w 6451006"/>
                <a:gd name="connsiteY26" fmla="*/ 4153908 h 4153908"/>
                <a:gd name="connsiteX27" fmla="*/ 1344766 w 6451006"/>
                <a:gd name="connsiteY27" fmla="*/ 4153908 h 4153908"/>
                <a:gd name="connsiteX28" fmla="*/ 459713 w 6451006"/>
                <a:gd name="connsiteY28" fmla="*/ 4153908 h 4153908"/>
                <a:gd name="connsiteX29" fmla="*/ 0 w 6451006"/>
                <a:gd name="connsiteY29" fmla="*/ 3694195 h 4153908"/>
                <a:gd name="connsiteX30" fmla="*/ 0 w 6451006"/>
                <a:gd name="connsiteY30" fmla="*/ 3090425 h 4153908"/>
                <a:gd name="connsiteX31" fmla="*/ 0 w 6451006"/>
                <a:gd name="connsiteY31" fmla="*/ 2486655 h 4153908"/>
                <a:gd name="connsiteX32" fmla="*/ 0 w 6451006"/>
                <a:gd name="connsiteY32" fmla="*/ 2012264 h 4153908"/>
                <a:gd name="connsiteX33" fmla="*/ 0 w 6451006"/>
                <a:gd name="connsiteY33" fmla="*/ 1408494 h 4153908"/>
                <a:gd name="connsiteX34" fmla="*/ 0 w 6451006"/>
                <a:gd name="connsiteY34" fmla="*/ 934104 h 4153908"/>
                <a:gd name="connsiteX35" fmla="*/ 0 w 6451006"/>
                <a:gd name="connsiteY35" fmla="*/ 459713 h 415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451006" h="4153908" fill="none" extrusionOk="0">
                  <a:moveTo>
                    <a:pt x="0" y="459713"/>
                  </a:moveTo>
                  <a:cubicBezTo>
                    <a:pt x="49148" y="215567"/>
                    <a:pt x="157392" y="31269"/>
                    <a:pt x="459713" y="0"/>
                  </a:cubicBezTo>
                  <a:cubicBezTo>
                    <a:pt x="663231" y="-24712"/>
                    <a:pt x="809888" y="24654"/>
                    <a:pt x="1068187" y="0"/>
                  </a:cubicBezTo>
                  <a:cubicBezTo>
                    <a:pt x="1326486" y="-24654"/>
                    <a:pt x="1411352" y="14776"/>
                    <a:pt x="1510713" y="0"/>
                  </a:cubicBezTo>
                  <a:cubicBezTo>
                    <a:pt x="1610074" y="-14776"/>
                    <a:pt x="2029871" y="46213"/>
                    <a:pt x="2174503" y="0"/>
                  </a:cubicBezTo>
                  <a:cubicBezTo>
                    <a:pt x="2319135" y="-46213"/>
                    <a:pt x="2585404" y="16068"/>
                    <a:pt x="2727661" y="0"/>
                  </a:cubicBezTo>
                  <a:cubicBezTo>
                    <a:pt x="2869918" y="-16068"/>
                    <a:pt x="3256385" y="18692"/>
                    <a:pt x="3391450" y="0"/>
                  </a:cubicBezTo>
                  <a:cubicBezTo>
                    <a:pt x="3526515" y="-18692"/>
                    <a:pt x="3733346" y="39375"/>
                    <a:pt x="3999924" y="0"/>
                  </a:cubicBezTo>
                  <a:cubicBezTo>
                    <a:pt x="4266502" y="-39375"/>
                    <a:pt x="4273842" y="47696"/>
                    <a:pt x="4497766" y="0"/>
                  </a:cubicBezTo>
                  <a:cubicBezTo>
                    <a:pt x="4721690" y="-47696"/>
                    <a:pt x="4941121" y="33949"/>
                    <a:pt x="5106240" y="0"/>
                  </a:cubicBezTo>
                  <a:cubicBezTo>
                    <a:pt x="5271359" y="-33949"/>
                    <a:pt x="5807554" y="2186"/>
                    <a:pt x="5991293" y="0"/>
                  </a:cubicBezTo>
                  <a:cubicBezTo>
                    <a:pt x="6251475" y="-63586"/>
                    <a:pt x="6462554" y="171682"/>
                    <a:pt x="6451006" y="459713"/>
                  </a:cubicBezTo>
                  <a:cubicBezTo>
                    <a:pt x="6468599" y="644498"/>
                    <a:pt x="6421835" y="775378"/>
                    <a:pt x="6451006" y="1031138"/>
                  </a:cubicBezTo>
                  <a:cubicBezTo>
                    <a:pt x="6480177" y="1286899"/>
                    <a:pt x="6439154" y="1404270"/>
                    <a:pt x="6451006" y="1570218"/>
                  </a:cubicBezTo>
                  <a:cubicBezTo>
                    <a:pt x="6462858" y="1736166"/>
                    <a:pt x="6392729" y="2009206"/>
                    <a:pt x="6451006" y="2173988"/>
                  </a:cubicBezTo>
                  <a:cubicBezTo>
                    <a:pt x="6509283" y="2338770"/>
                    <a:pt x="6435468" y="2454634"/>
                    <a:pt x="6451006" y="2680724"/>
                  </a:cubicBezTo>
                  <a:cubicBezTo>
                    <a:pt x="6466544" y="2906814"/>
                    <a:pt x="6420222" y="3019734"/>
                    <a:pt x="6451006" y="3155115"/>
                  </a:cubicBezTo>
                  <a:cubicBezTo>
                    <a:pt x="6481790" y="3290496"/>
                    <a:pt x="6423420" y="3513972"/>
                    <a:pt x="6451006" y="3694195"/>
                  </a:cubicBezTo>
                  <a:cubicBezTo>
                    <a:pt x="6441663" y="3951364"/>
                    <a:pt x="6244423" y="4115876"/>
                    <a:pt x="5991293" y="4153908"/>
                  </a:cubicBezTo>
                  <a:cubicBezTo>
                    <a:pt x="5757543" y="4174763"/>
                    <a:pt x="5646513" y="4100444"/>
                    <a:pt x="5438135" y="4153908"/>
                  </a:cubicBezTo>
                  <a:cubicBezTo>
                    <a:pt x="5229757" y="4207372"/>
                    <a:pt x="5023112" y="4084326"/>
                    <a:pt x="4774345" y="4153908"/>
                  </a:cubicBezTo>
                  <a:cubicBezTo>
                    <a:pt x="4525578" y="4223490"/>
                    <a:pt x="4402283" y="4129517"/>
                    <a:pt x="4165872" y="4153908"/>
                  </a:cubicBezTo>
                  <a:cubicBezTo>
                    <a:pt x="3929461" y="4178299"/>
                    <a:pt x="3850950" y="4138499"/>
                    <a:pt x="3723345" y="4153908"/>
                  </a:cubicBezTo>
                  <a:cubicBezTo>
                    <a:pt x="3595740" y="4169317"/>
                    <a:pt x="3314666" y="4101634"/>
                    <a:pt x="3114871" y="4153908"/>
                  </a:cubicBezTo>
                  <a:cubicBezTo>
                    <a:pt x="2915076" y="4206182"/>
                    <a:pt x="2854847" y="4111470"/>
                    <a:pt x="2617029" y="4153908"/>
                  </a:cubicBezTo>
                  <a:cubicBezTo>
                    <a:pt x="2379211" y="4196346"/>
                    <a:pt x="2303920" y="4145160"/>
                    <a:pt x="2174503" y="4153908"/>
                  </a:cubicBezTo>
                  <a:cubicBezTo>
                    <a:pt x="2045086" y="4162656"/>
                    <a:pt x="1920319" y="4124580"/>
                    <a:pt x="1787292" y="4153908"/>
                  </a:cubicBezTo>
                  <a:cubicBezTo>
                    <a:pt x="1654265" y="4183236"/>
                    <a:pt x="1559220" y="4103719"/>
                    <a:pt x="1344766" y="4153908"/>
                  </a:cubicBezTo>
                  <a:cubicBezTo>
                    <a:pt x="1130312" y="4204097"/>
                    <a:pt x="724627" y="4110237"/>
                    <a:pt x="459713" y="4153908"/>
                  </a:cubicBezTo>
                  <a:cubicBezTo>
                    <a:pt x="216732" y="4146393"/>
                    <a:pt x="18491" y="3932445"/>
                    <a:pt x="0" y="3694195"/>
                  </a:cubicBezTo>
                  <a:cubicBezTo>
                    <a:pt x="-41746" y="3569174"/>
                    <a:pt x="54058" y="3267930"/>
                    <a:pt x="0" y="3090425"/>
                  </a:cubicBezTo>
                  <a:cubicBezTo>
                    <a:pt x="-54058" y="2912920"/>
                    <a:pt x="29452" y="2759982"/>
                    <a:pt x="0" y="2486655"/>
                  </a:cubicBezTo>
                  <a:cubicBezTo>
                    <a:pt x="-29452" y="2213328"/>
                    <a:pt x="9687" y="2110328"/>
                    <a:pt x="0" y="2012264"/>
                  </a:cubicBezTo>
                  <a:cubicBezTo>
                    <a:pt x="-9687" y="1914200"/>
                    <a:pt x="63866" y="1542941"/>
                    <a:pt x="0" y="1408494"/>
                  </a:cubicBezTo>
                  <a:cubicBezTo>
                    <a:pt x="-63866" y="1274047"/>
                    <a:pt x="56025" y="1040786"/>
                    <a:pt x="0" y="934104"/>
                  </a:cubicBezTo>
                  <a:cubicBezTo>
                    <a:pt x="-56025" y="827422"/>
                    <a:pt x="56659" y="653135"/>
                    <a:pt x="0" y="459713"/>
                  </a:cubicBezTo>
                  <a:close/>
                </a:path>
                <a:path w="6451006" h="4153908" stroke="0" extrusionOk="0">
                  <a:moveTo>
                    <a:pt x="0" y="459713"/>
                  </a:moveTo>
                  <a:cubicBezTo>
                    <a:pt x="-8626" y="200500"/>
                    <a:pt x="192071" y="5161"/>
                    <a:pt x="459713" y="0"/>
                  </a:cubicBezTo>
                  <a:cubicBezTo>
                    <a:pt x="632907" y="-64595"/>
                    <a:pt x="835823" y="45403"/>
                    <a:pt x="1123503" y="0"/>
                  </a:cubicBezTo>
                  <a:cubicBezTo>
                    <a:pt x="1411183" y="-45403"/>
                    <a:pt x="1376163" y="43083"/>
                    <a:pt x="1621345" y="0"/>
                  </a:cubicBezTo>
                  <a:cubicBezTo>
                    <a:pt x="1866527" y="-43083"/>
                    <a:pt x="1911717" y="23048"/>
                    <a:pt x="2063871" y="0"/>
                  </a:cubicBezTo>
                  <a:cubicBezTo>
                    <a:pt x="2216025" y="-23048"/>
                    <a:pt x="2422923" y="52963"/>
                    <a:pt x="2672345" y="0"/>
                  </a:cubicBezTo>
                  <a:cubicBezTo>
                    <a:pt x="2921767" y="-52963"/>
                    <a:pt x="2996543" y="22523"/>
                    <a:pt x="3170187" y="0"/>
                  </a:cubicBezTo>
                  <a:cubicBezTo>
                    <a:pt x="3343831" y="-22523"/>
                    <a:pt x="3573635" y="63385"/>
                    <a:pt x="3833977" y="0"/>
                  </a:cubicBezTo>
                  <a:cubicBezTo>
                    <a:pt x="4094319" y="-63385"/>
                    <a:pt x="4161007" y="29471"/>
                    <a:pt x="4276503" y="0"/>
                  </a:cubicBezTo>
                  <a:cubicBezTo>
                    <a:pt x="4391999" y="-29471"/>
                    <a:pt x="4690119" y="19149"/>
                    <a:pt x="4940293" y="0"/>
                  </a:cubicBezTo>
                  <a:cubicBezTo>
                    <a:pt x="5190467" y="-19149"/>
                    <a:pt x="5241191" y="2496"/>
                    <a:pt x="5327503" y="0"/>
                  </a:cubicBezTo>
                  <a:cubicBezTo>
                    <a:pt x="5413815" y="-2496"/>
                    <a:pt x="5794933" y="21673"/>
                    <a:pt x="5991293" y="0"/>
                  </a:cubicBezTo>
                  <a:cubicBezTo>
                    <a:pt x="6263886" y="27838"/>
                    <a:pt x="6452690" y="223260"/>
                    <a:pt x="6451006" y="459713"/>
                  </a:cubicBezTo>
                  <a:cubicBezTo>
                    <a:pt x="6469229" y="553778"/>
                    <a:pt x="6405791" y="718050"/>
                    <a:pt x="6451006" y="901759"/>
                  </a:cubicBezTo>
                  <a:cubicBezTo>
                    <a:pt x="6496221" y="1085468"/>
                    <a:pt x="6430990" y="1252207"/>
                    <a:pt x="6451006" y="1505529"/>
                  </a:cubicBezTo>
                  <a:cubicBezTo>
                    <a:pt x="6471022" y="1758851"/>
                    <a:pt x="6425194" y="1743256"/>
                    <a:pt x="6451006" y="1979920"/>
                  </a:cubicBezTo>
                  <a:cubicBezTo>
                    <a:pt x="6476818" y="2216584"/>
                    <a:pt x="6421709" y="2291595"/>
                    <a:pt x="6451006" y="2519000"/>
                  </a:cubicBezTo>
                  <a:cubicBezTo>
                    <a:pt x="6480303" y="2746405"/>
                    <a:pt x="6407064" y="2867601"/>
                    <a:pt x="6451006" y="3122770"/>
                  </a:cubicBezTo>
                  <a:cubicBezTo>
                    <a:pt x="6494948" y="3377939"/>
                    <a:pt x="6385756" y="3530669"/>
                    <a:pt x="6451006" y="3694195"/>
                  </a:cubicBezTo>
                  <a:cubicBezTo>
                    <a:pt x="6442404" y="3963467"/>
                    <a:pt x="6277230" y="4177720"/>
                    <a:pt x="5991293" y="4153908"/>
                  </a:cubicBezTo>
                  <a:cubicBezTo>
                    <a:pt x="5889671" y="4199151"/>
                    <a:pt x="5744938" y="4136666"/>
                    <a:pt x="5548767" y="4153908"/>
                  </a:cubicBezTo>
                  <a:cubicBezTo>
                    <a:pt x="5352596" y="4171150"/>
                    <a:pt x="5174096" y="4112246"/>
                    <a:pt x="4995609" y="4153908"/>
                  </a:cubicBezTo>
                  <a:cubicBezTo>
                    <a:pt x="4817122" y="4195570"/>
                    <a:pt x="4685440" y="4102393"/>
                    <a:pt x="4553082" y="4153908"/>
                  </a:cubicBezTo>
                  <a:cubicBezTo>
                    <a:pt x="4420724" y="4205423"/>
                    <a:pt x="4262377" y="4106871"/>
                    <a:pt x="3999924" y="4153908"/>
                  </a:cubicBezTo>
                  <a:cubicBezTo>
                    <a:pt x="3737471" y="4200945"/>
                    <a:pt x="3697608" y="4110490"/>
                    <a:pt x="3612714" y="4153908"/>
                  </a:cubicBezTo>
                  <a:cubicBezTo>
                    <a:pt x="3527820" y="4197326"/>
                    <a:pt x="3339723" y="4144498"/>
                    <a:pt x="3225503" y="4153908"/>
                  </a:cubicBezTo>
                  <a:cubicBezTo>
                    <a:pt x="3111283" y="4163318"/>
                    <a:pt x="2942080" y="4142471"/>
                    <a:pt x="2672345" y="4153908"/>
                  </a:cubicBezTo>
                  <a:cubicBezTo>
                    <a:pt x="2402610" y="4165345"/>
                    <a:pt x="2423596" y="4107976"/>
                    <a:pt x="2229819" y="4153908"/>
                  </a:cubicBezTo>
                  <a:cubicBezTo>
                    <a:pt x="2036042" y="4199840"/>
                    <a:pt x="1807108" y="4133487"/>
                    <a:pt x="1621345" y="4153908"/>
                  </a:cubicBezTo>
                  <a:cubicBezTo>
                    <a:pt x="1435582" y="4174329"/>
                    <a:pt x="1301747" y="4106485"/>
                    <a:pt x="1178818" y="4153908"/>
                  </a:cubicBezTo>
                  <a:cubicBezTo>
                    <a:pt x="1055889" y="4201331"/>
                    <a:pt x="686460" y="4112530"/>
                    <a:pt x="459713" y="4153908"/>
                  </a:cubicBezTo>
                  <a:cubicBezTo>
                    <a:pt x="177478" y="4182598"/>
                    <a:pt x="-23103" y="3997528"/>
                    <a:pt x="0" y="3694195"/>
                  </a:cubicBezTo>
                  <a:cubicBezTo>
                    <a:pt x="-212" y="3455890"/>
                    <a:pt x="68017" y="3266927"/>
                    <a:pt x="0" y="3122770"/>
                  </a:cubicBezTo>
                  <a:cubicBezTo>
                    <a:pt x="-68017" y="2978614"/>
                    <a:pt x="14637" y="2845294"/>
                    <a:pt x="0" y="2680724"/>
                  </a:cubicBezTo>
                  <a:cubicBezTo>
                    <a:pt x="-14637" y="2516154"/>
                    <a:pt x="10554" y="2335185"/>
                    <a:pt x="0" y="2206333"/>
                  </a:cubicBezTo>
                  <a:cubicBezTo>
                    <a:pt x="-10554" y="2077481"/>
                    <a:pt x="25169" y="1836108"/>
                    <a:pt x="0" y="1634908"/>
                  </a:cubicBezTo>
                  <a:cubicBezTo>
                    <a:pt x="-25169" y="1433708"/>
                    <a:pt x="44057" y="1329425"/>
                    <a:pt x="0" y="1160517"/>
                  </a:cubicBezTo>
                  <a:cubicBezTo>
                    <a:pt x="-44057" y="991609"/>
                    <a:pt x="70844" y="685101"/>
                    <a:pt x="0" y="459713"/>
                  </a:cubicBezTo>
                  <a:close/>
                </a:path>
              </a:pathLst>
            </a:custGeom>
            <a:grpFill/>
            <a:ln w="31750" cmpd="thickThin">
              <a:solidFill>
                <a:srgbClr val="FFE07D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>
                        <a:gd name="adj" fmla="val 110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DBBDF4F-1B8A-4140-ADBF-650A94351647}"/>
                </a:ext>
              </a:extLst>
            </p:cNvPr>
            <p:cNvSpPr txBox="1"/>
            <p:nvPr/>
          </p:nvSpPr>
          <p:spPr>
            <a:xfrm>
              <a:off x="2930634" y="2396507"/>
              <a:ext cx="6441814" cy="457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dirty="0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내용 </a:t>
              </a:r>
              <a:r>
                <a:rPr lang="ko-KR" altLang="en-US" sz="3200" dirty="0" err="1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내용</a:t>
              </a:r>
              <a:r>
                <a:rPr lang="ko-KR" altLang="en-US" sz="3200" dirty="0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 </a:t>
              </a:r>
              <a:r>
                <a:rPr lang="ko-KR" altLang="en-US" sz="3200" dirty="0" err="1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내용</a:t>
              </a:r>
              <a:r>
                <a:rPr lang="ko-KR" altLang="en-US" sz="3200" dirty="0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 </a:t>
              </a:r>
              <a:r>
                <a:rPr lang="ko-KR" altLang="en-US" sz="3200" dirty="0" err="1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내용</a:t>
              </a:r>
              <a:r>
                <a:rPr lang="ko-KR" altLang="en-US" sz="3200" dirty="0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 </a:t>
              </a:r>
              <a:r>
                <a:rPr lang="ko-KR" altLang="en-US" sz="3200" dirty="0" err="1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내용</a:t>
              </a:r>
              <a:endParaRPr lang="ko-KR" altLang="en-US" sz="3200" dirty="0">
                <a:latin typeface="카페24 동동" panose="02000500000000020004" pitchFamily="2" charset="-127"/>
                <a:ea typeface="카페24 동동" panose="02000500000000020004" pitchFamily="2" charset="-127"/>
              </a:endParaRPr>
            </a:p>
          </p:txBody>
        </p:sp>
      </p:grpSp>
      <p:pic>
        <p:nvPicPr>
          <p:cNvPr id="75" name="그림 74" descr="텍스트이(가) 표시된 사진&#10;&#10;자동 생성된 설명">
            <a:extLst>
              <a:ext uri="{FF2B5EF4-FFF2-40B4-BE49-F238E27FC236}">
                <a16:creationId xmlns:a16="http://schemas.microsoft.com/office/drawing/2014/main" id="{8FBE3BD1-A21B-4C49-A957-7F1CAFD737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8" t="4762" r="62601" b="85498"/>
          <a:stretch/>
        </p:blipFill>
        <p:spPr>
          <a:xfrm rot="1333799" flipH="1">
            <a:off x="4929172" y="284192"/>
            <a:ext cx="490859" cy="266795"/>
          </a:xfrm>
          <a:custGeom>
            <a:avLst/>
            <a:gdLst>
              <a:gd name="connsiteX0" fmla="*/ 0 w 1390891"/>
              <a:gd name="connsiteY0" fmla="*/ 0 h 755986"/>
              <a:gd name="connsiteX1" fmla="*/ 1390891 w 1390891"/>
              <a:gd name="connsiteY1" fmla="*/ 0 h 755986"/>
              <a:gd name="connsiteX2" fmla="*/ 1390891 w 1390891"/>
              <a:gd name="connsiteY2" fmla="*/ 475556 h 755986"/>
              <a:gd name="connsiteX3" fmla="*/ 1351214 w 1390891"/>
              <a:gd name="connsiteY3" fmla="*/ 462540 h 755986"/>
              <a:gd name="connsiteX4" fmla="*/ 1107774 w 1390891"/>
              <a:gd name="connsiteY4" fmla="*/ 432835 h 755986"/>
              <a:gd name="connsiteX5" fmla="*/ 495065 w 1390891"/>
              <a:gd name="connsiteY5" fmla="*/ 734649 h 755986"/>
              <a:gd name="connsiteX6" fmla="*/ 491506 w 1390891"/>
              <a:gd name="connsiteY6" fmla="*/ 755986 h 755986"/>
              <a:gd name="connsiteX7" fmla="*/ 0 w 1390891"/>
              <a:gd name="connsiteY7" fmla="*/ 755986 h 755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891" h="755986">
                <a:moveTo>
                  <a:pt x="0" y="0"/>
                </a:moveTo>
                <a:lnTo>
                  <a:pt x="1390891" y="0"/>
                </a:lnTo>
                <a:lnTo>
                  <a:pt x="1390891" y="475556"/>
                </a:lnTo>
                <a:lnTo>
                  <a:pt x="1351214" y="462540"/>
                </a:lnTo>
                <a:cubicBezTo>
                  <a:pt x="1276390" y="443412"/>
                  <a:pt x="1194126" y="432835"/>
                  <a:pt x="1107774" y="432835"/>
                </a:cubicBezTo>
                <a:cubicBezTo>
                  <a:pt x="805543" y="432835"/>
                  <a:pt x="553383" y="562404"/>
                  <a:pt x="495065" y="734649"/>
                </a:cubicBezTo>
                <a:lnTo>
                  <a:pt x="491506" y="755986"/>
                </a:lnTo>
                <a:lnTo>
                  <a:pt x="0" y="755986"/>
                </a:lnTo>
                <a:close/>
              </a:path>
            </a:pathLst>
          </a:cu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948985C7-529E-4F5E-9013-173220C4C3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4" t="40899" r="34313" b="23560"/>
          <a:stretch/>
        </p:blipFill>
        <p:spPr>
          <a:xfrm>
            <a:off x="10798333" y="5626609"/>
            <a:ext cx="867707" cy="1082733"/>
          </a:xfrm>
          <a:prstGeom prst="rect">
            <a:avLst/>
          </a:prstGeom>
        </p:spPr>
      </p:pic>
      <p:pic>
        <p:nvPicPr>
          <p:cNvPr id="21" name="그림 20" descr="텍스트이(가) 표시된 사진&#10;&#10;자동 생성된 설명">
            <a:extLst>
              <a:ext uri="{FF2B5EF4-FFF2-40B4-BE49-F238E27FC236}">
                <a16:creationId xmlns:a16="http://schemas.microsoft.com/office/drawing/2014/main" id="{8D2F6DF1-61DC-41F2-B52E-9BABB493A6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 t="43623" r="86588" b="50650"/>
          <a:stretch/>
        </p:blipFill>
        <p:spPr>
          <a:xfrm rot="2564618">
            <a:off x="10265725" y="5805159"/>
            <a:ext cx="558761" cy="487668"/>
          </a:xfrm>
          <a:prstGeom prst="rect">
            <a:avLst/>
          </a:prstGeom>
        </p:spPr>
      </p:pic>
      <p:pic>
        <p:nvPicPr>
          <p:cNvPr id="23" name="그림 22" descr="텍스트이(가) 표시된 사진&#10;&#10;자동 생성된 설명">
            <a:extLst>
              <a:ext uri="{FF2B5EF4-FFF2-40B4-BE49-F238E27FC236}">
                <a16:creationId xmlns:a16="http://schemas.microsoft.com/office/drawing/2014/main" id="{A7556AD1-A10A-4C24-9950-1777C97934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14" t="40730" r="6982" b="51632"/>
          <a:stretch/>
        </p:blipFill>
        <p:spPr>
          <a:xfrm rot="733367">
            <a:off x="11504702" y="5517238"/>
            <a:ext cx="650698" cy="48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4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ADC91A4-0B26-4A07-AB32-0BA40D3B1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7119F835-102E-4FF5-9CC0-AC8579F331CE}"/>
              </a:ext>
            </a:extLst>
          </p:cNvPr>
          <p:cNvSpPr txBox="1"/>
          <p:nvPr/>
        </p:nvSpPr>
        <p:spPr>
          <a:xfrm>
            <a:off x="2317693" y="373831"/>
            <a:ext cx="9505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(3) </a:t>
            </a:r>
            <a:r>
              <a:rPr lang="ko-KR" altLang="en-US" sz="3200" dirty="0" err="1">
                <a:latin typeface="카페24 동동" panose="02000500000000020004" pitchFamily="2" charset="-127"/>
                <a:ea typeface="카페24 동동" panose="02000500000000020004" pitchFamily="2" charset="-127"/>
              </a:rPr>
              <a:t>행복하소</a:t>
            </a:r>
            <a:r>
              <a:rPr lang="en-US" altLang="ko-KR" sz="32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~</a:t>
            </a:r>
            <a:r>
              <a:rPr lang="ko-KR" altLang="en-US" sz="32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♥</a:t>
            </a:r>
          </a:p>
        </p:txBody>
      </p:sp>
      <p:pic>
        <p:nvPicPr>
          <p:cNvPr id="23" name="그림 22" descr="텍스트이(가) 표시된 사진&#10;&#10;자동 생성된 설명">
            <a:extLst>
              <a:ext uri="{FF2B5EF4-FFF2-40B4-BE49-F238E27FC236}">
                <a16:creationId xmlns:a16="http://schemas.microsoft.com/office/drawing/2014/main" id="{70691148-0E8A-402C-83D2-0540E81338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6" t="39999" r="58843" b="26940"/>
          <a:stretch/>
        </p:blipFill>
        <p:spPr>
          <a:xfrm>
            <a:off x="10476109" y="370100"/>
            <a:ext cx="1305648" cy="2379541"/>
          </a:xfrm>
          <a:prstGeom prst="rect">
            <a:avLst/>
          </a:prstGeom>
        </p:spPr>
      </p:pic>
      <p:pic>
        <p:nvPicPr>
          <p:cNvPr id="22" name="그림 21" descr="텍스트이(가) 표시된 사진&#10;&#10;자동 생성된 설명">
            <a:extLst>
              <a:ext uri="{FF2B5EF4-FFF2-40B4-BE49-F238E27FC236}">
                <a16:creationId xmlns:a16="http://schemas.microsoft.com/office/drawing/2014/main" id="{DEF28312-ADDC-4018-995D-74458F6E2A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1" t="39592" r="21948" b="27347"/>
          <a:stretch/>
        </p:blipFill>
        <p:spPr>
          <a:xfrm>
            <a:off x="9383156" y="302915"/>
            <a:ext cx="1305648" cy="2379541"/>
          </a:xfrm>
          <a:prstGeom prst="rect">
            <a:avLst/>
          </a:prstGeom>
        </p:spPr>
      </p:pic>
      <p:pic>
        <p:nvPicPr>
          <p:cNvPr id="75" name="그림 74" descr="텍스트이(가) 표시된 사진&#10;&#10;자동 생성된 설명">
            <a:extLst>
              <a:ext uri="{FF2B5EF4-FFF2-40B4-BE49-F238E27FC236}">
                <a16:creationId xmlns:a16="http://schemas.microsoft.com/office/drawing/2014/main" id="{8FBE3BD1-A21B-4C49-A957-7F1CAFD737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8" t="4762" r="62601" b="85498"/>
          <a:stretch/>
        </p:blipFill>
        <p:spPr>
          <a:xfrm rot="1333799" flipH="1">
            <a:off x="4929172" y="284192"/>
            <a:ext cx="490859" cy="266795"/>
          </a:xfrm>
          <a:custGeom>
            <a:avLst/>
            <a:gdLst>
              <a:gd name="connsiteX0" fmla="*/ 0 w 1390891"/>
              <a:gd name="connsiteY0" fmla="*/ 0 h 755986"/>
              <a:gd name="connsiteX1" fmla="*/ 1390891 w 1390891"/>
              <a:gd name="connsiteY1" fmla="*/ 0 h 755986"/>
              <a:gd name="connsiteX2" fmla="*/ 1390891 w 1390891"/>
              <a:gd name="connsiteY2" fmla="*/ 475556 h 755986"/>
              <a:gd name="connsiteX3" fmla="*/ 1351214 w 1390891"/>
              <a:gd name="connsiteY3" fmla="*/ 462540 h 755986"/>
              <a:gd name="connsiteX4" fmla="*/ 1107774 w 1390891"/>
              <a:gd name="connsiteY4" fmla="*/ 432835 h 755986"/>
              <a:gd name="connsiteX5" fmla="*/ 495065 w 1390891"/>
              <a:gd name="connsiteY5" fmla="*/ 734649 h 755986"/>
              <a:gd name="connsiteX6" fmla="*/ 491506 w 1390891"/>
              <a:gd name="connsiteY6" fmla="*/ 755986 h 755986"/>
              <a:gd name="connsiteX7" fmla="*/ 0 w 1390891"/>
              <a:gd name="connsiteY7" fmla="*/ 755986 h 755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891" h="755986">
                <a:moveTo>
                  <a:pt x="0" y="0"/>
                </a:moveTo>
                <a:lnTo>
                  <a:pt x="1390891" y="0"/>
                </a:lnTo>
                <a:lnTo>
                  <a:pt x="1390891" y="475556"/>
                </a:lnTo>
                <a:lnTo>
                  <a:pt x="1351214" y="462540"/>
                </a:lnTo>
                <a:cubicBezTo>
                  <a:pt x="1276390" y="443412"/>
                  <a:pt x="1194126" y="432835"/>
                  <a:pt x="1107774" y="432835"/>
                </a:cubicBezTo>
                <a:cubicBezTo>
                  <a:pt x="805543" y="432835"/>
                  <a:pt x="553383" y="562404"/>
                  <a:pt x="495065" y="734649"/>
                </a:cubicBezTo>
                <a:lnTo>
                  <a:pt x="491506" y="755986"/>
                </a:lnTo>
                <a:lnTo>
                  <a:pt x="0" y="755986"/>
                </a:lnTo>
                <a:close/>
              </a:path>
            </a:pathLst>
          </a:cu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15A65D03-32E2-4498-923D-4F108E221531}"/>
              </a:ext>
            </a:extLst>
          </p:cNvPr>
          <p:cNvGrpSpPr/>
          <p:nvPr/>
        </p:nvGrpSpPr>
        <p:grpSpPr>
          <a:xfrm>
            <a:off x="445074" y="1014198"/>
            <a:ext cx="5540086" cy="5351978"/>
            <a:chOff x="445074" y="1014198"/>
            <a:chExt cx="5540086" cy="5351978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745716B1-46F7-4ACE-84E7-12F744EAD92E}"/>
                </a:ext>
              </a:extLst>
            </p:cNvPr>
            <p:cNvGrpSpPr/>
            <p:nvPr/>
          </p:nvGrpSpPr>
          <p:grpSpPr>
            <a:xfrm>
              <a:off x="445074" y="1434224"/>
              <a:ext cx="5540086" cy="4931952"/>
              <a:chOff x="2925551" y="2147617"/>
              <a:chExt cx="6451006" cy="4153908"/>
            </a:xfrm>
            <a:solidFill>
              <a:srgbClr val="FEFCEC"/>
            </a:solidFill>
          </p:grpSpPr>
          <p:sp>
            <p:nvSpPr>
              <p:cNvPr id="16" name="사각형: 둥근 모서리 15">
                <a:extLst>
                  <a:ext uri="{FF2B5EF4-FFF2-40B4-BE49-F238E27FC236}">
                    <a16:creationId xmlns:a16="http://schemas.microsoft.com/office/drawing/2014/main" id="{40AA2466-1506-4427-8C8F-F8EB91FDF269}"/>
                  </a:ext>
                </a:extLst>
              </p:cNvPr>
              <p:cNvSpPr/>
              <p:nvPr/>
            </p:nvSpPr>
            <p:spPr>
              <a:xfrm>
                <a:off x="2925551" y="2147617"/>
                <a:ext cx="6451006" cy="4153908"/>
              </a:xfrm>
              <a:custGeom>
                <a:avLst/>
                <a:gdLst>
                  <a:gd name="connsiteX0" fmla="*/ 0 w 6451006"/>
                  <a:gd name="connsiteY0" fmla="*/ 459713 h 4153908"/>
                  <a:gd name="connsiteX1" fmla="*/ 459713 w 6451006"/>
                  <a:gd name="connsiteY1" fmla="*/ 0 h 4153908"/>
                  <a:gd name="connsiteX2" fmla="*/ 1068187 w 6451006"/>
                  <a:gd name="connsiteY2" fmla="*/ 0 h 4153908"/>
                  <a:gd name="connsiteX3" fmla="*/ 1510713 w 6451006"/>
                  <a:gd name="connsiteY3" fmla="*/ 0 h 4153908"/>
                  <a:gd name="connsiteX4" fmla="*/ 2174503 w 6451006"/>
                  <a:gd name="connsiteY4" fmla="*/ 0 h 4153908"/>
                  <a:gd name="connsiteX5" fmla="*/ 2727661 w 6451006"/>
                  <a:gd name="connsiteY5" fmla="*/ 0 h 4153908"/>
                  <a:gd name="connsiteX6" fmla="*/ 3391450 w 6451006"/>
                  <a:gd name="connsiteY6" fmla="*/ 0 h 4153908"/>
                  <a:gd name="connsiteX7" fmla="*/ 3999924 w 6451006"/>
                  <a:gd name="connsiteY7" fmla="*/ 0 h 4153908"/>
                  <a:gd name="connsiteX8" fmla="*/ 4497766 w 6451006"/>
                  <a:gd name="connsiteY8" fmla="*/ 0 h 4153908"/>
                  <a:gd name="connsiteX9" fmla="*/ 5106240 w 6451006"/>
                  <a:gd name="connsiteY9" fmla="*/ 0 h 4153908"/>
                  <a:gd name="connsiteX10" fmla="*/ 5991293 w 6451006"/>
                  <a:gd name="connsiteY10" fmla="*/ 0 h 4153908"/>
                  <a:gd name="connsiteX11" fmla="*/ 6451006 w 6451006"/>
                  <a:gd name="connsiteY11" fmla="*/ 459713 h 4153908"/>
                  <a:gd name="connsiteX12" fmla="*/ 6451006 w 6451006"/>
                  <a:gd name="connsiteY12" fmla="*/ 1031138 h 4153908"/>
                  <a:gd name="connsiteX13" fmla="*/ 6451006 w 6451006"/>
                  <a:gd name="connsiteY13" fmla="*/ 1570218 h 4153908"/>
                  <a:gd name="connsiteX14" fmla="*/ 6451006 w 6451006"/>
                  <a:gd name="connsiteY14" fmla="*/ 2173988 h 4153908"/>
                  <a:gd name="connsiteX15" fmla="*/ 6451006 w 6451006"/>
                  <a:gd name="connsiteY15" fmla="*/ 2680724 h 4153908"/>
                  <a:gd name="connsiteX16" fmla="*/ 6451006 w 6451006"/>
                  <a:gd name="connsiteY16" fmla="*/ 3155115 h 4153908"/>
                  <a:gd name="connsiteX17" fmla="*/ 6451006 w 6451006"/>
                  <a:gd name="connsiteY17" fmla="*/ 3694195 h 4153908"/>
                  <a:gd name="connsiteX18" fmla="*/ 5991293 w 6451006"/>
                  <a:gd name="connsiteY18" fmla="*/ 4153908 h 4153908"/>
                  <a:gd name="connsiteX19" fmla="*/ 5438135 w 6451006"/>
                  <a:gd name="connsiteY19" fmla="*/ 4153908 h 4153908"/>
                  <a:gd name="connsiteX20" fmla="*/ 4774345 w 6451006"/>
                  <a:gd name="connsiteY20" fmla="*/ 4153908 h 4153908"/>
                  <a:gd name="connsiteX21" fmla="*/ 4165872 w 6451006"/>
                  <a:gd name="connsiteY21" fmla="*/ 4153908 h 4153908"/>
                  <a:gd name="connsiteX22" fmla="*/ 3723345 w 6451006"/>
                  <a:gd name="connsiteY22" fmla="*/ 4153908 h 4153908"/>
                  <a:gd name="connsiteX23" fmla="*/ 3114871 w 6451006"/>
                  <a:gd name="connsiteY23" fmla="*/ 4153908 h 4153908"/>
                  <a:gd name="connsiteX24" fmla="*/ 2617029 w 6451006"/>
                  <a:gd name="connsiteY24" fmla="*/ 4153908 h 4153908"/>
                  <a:gd name="connsiteX25" fmla="*/ 2174503 w 6451006"/>
                  <a:gd name="connsiteY25" fmla="*/ 4153908 h 4153908"/>
                  <a:gd name="connsiteX26" fmla="*/ 1787292 w 6451006"/>
                  <a:gd name="connsiteY26" fmla="*/ 4153908 h 4153908"/>
                  <a:gd name="connsiteX27" fmla="*/ 1344766 w 6451006"/>
                  <a:gd name="connsiteY27" fmla="*/ 4153908 h 4153908"/>
                  <a:gd name="connsiteX28" fmla="*/ 459713 w 6451006"/>
                  <a:gd name="connsiteY28" fmla="*/ 4153908 h 4153908"/>
                  <a:gd name="connsiteX29" fmla="*/ 0 w 6451006"/>
                  <a:gd name="connsiteY29" fmla="*/ 3694195 h 4153908"/>
                  <a:gd name="connsiteX30" fmla="*/ 0 w 6451006"/>
                  <a:gd name="connsiteY30" fmla="*/ 3090425 h 4153908"/>
                  <a:gd name="connsiteX31" fmla="*/ 0 w 6451006"/>
                  <a:gd name="connsiteY31" fmla="*/ 2486655 h 4153908"/>
                  <a:gd name="connsiteX32" fmla="*/ 0 w 6451006"/>
                  <a:gd name="connsiteY32" fmla="*/ 2012264 h 4153908"/>
                  <a:gd name="connsiteX33" fmla="*/ 0 w 6451006"/>
                  <a:gd name="connsiteY33" fmla="*/ 1408494 h 4153908"/>
                  <a:gd name="connsiteX34" fmla="*/ 0 w 6451006"/>
                  <a:gd name="connsiteY34" fmla="*/ 934104 h 4153908"/>
                  <a:gd name="connsiteX35" fmla="*/ 0 w 6451006"/>
                  <a:gd name="connsiteY35" fmla="*/ 459713 h 4153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451006" h="4153908" fill="none" extrusionOk="0">
                    <a:moveTo>
                      <a:pt x="0" y="459713"/>
                    </a:moveTo>
                    <a:cubicBezTo>
                      <a:pt x="49148" y="215567"/>
                      <a:pt x="157392" y="31269"/>
                      <a:pt x="459713" y="0"/>
                    </a:cubicBezTo>
                    <a:cubicBezTo>
                      <a:pt x="663231" y="-24712"/>
                      <a:pt x="809888" y="24654"/>
                      <a:pt x="1068187" y="0"/>
                    </a:cubicBezTo>
                    <a:cubicBezTo>
                      <a:pt x="1326486" y="-24654"/>
                      <a:pt x="1411352" y="14776"/>
                      <a:pt x="1510713" y="0"/>
                    </a:cubicBezTo>
                    <a:cubicBezTo>
                      <a:pt x="1610074" y="-14776"/>
                      <a:pt x="2029871" y="46213"/>
                      <a:pt x="2174503" y="0"/>
                    </a:cubicBezTo>
                    <a:cubicBezTo>
                      <a:pt x="2319135" y="-46213"/>
                      <a:pt x="2585404" y="16068"/>
                      <a:pt x="2727661" y="0"/>
                    </a:cubicBezTo>
                    <a:cubicBezTo>
                      <a:pt x="2869918" y="-16068"/>
                      <a:pt x="3256385" y="18692"/>
                      <a:pt x="3391450" y="0"/>
                    </a:cubicBezTo>
                    <a:cubicBezTo>
                      <a:pt x="3526515" y="-18692"/>
                      <a:pt x="3733346" y="39375"/>
                      <a:pt x="3999924" y="0"/>
                    </a:cubicBezTo>
                    <a:cubicBezTo>
                      <a:pt x="4266502" y="-39375"/>
                      <a:pt x="4273842" y="47696"/>
                      <a:pt x="4497766" y="0"/>
                    </a:cubicBezTo>
                    <a:cubicBezTo>
                      <a:pt x="4721690" y="-47696"/>
                      <a:pt x="4941121" y="33949"/>
                      <a:pt x="5106240" y="0"/>
                    </a:cubicBezTo>
                    <a:cubicBezTo>
                      <a:pt x="5271359" y="-33949"/>
                      <a:pt x="5807554" y="2186"/>
                      <a:pt x="5991293" y="0"/>
                    </a:cubicBezTo>
                    <a:cubicBezTo>
                      <a:pt x="6251475" y="-63586"/>
                      <a:pt x="6462554" y="171682"/>
                      <a:pt x="6451006" y="459713"/>
                    </a:cubicBezTo>
                    <a:cubicBezTo>
                      <a:pt x="6468599" y="644498"/>
                      <a:pt x="6421835" y="775378"/>
                      <a:pt x="6451006" y="1031138"/>
                    </a:cubicBezTo>
                    <a:cubicBezTo>
                      <a:pt x="6480177" y="1286899"/>
                      <a:pt x="6439154" y="1404270"/>
                      <a:pt x="6451006" y="1570218"/>
                    </a:cubicBezTo>
                    <a:cubicBezTo>
                      <a:pt x="6462858" y="1736166"/>
                      <a:pt x="6392729" y="2009206"/>
                      <a:pt x="6451006" y="2173988"/>
                    </a:cubicBezTo>
                    <a:cubicBezTo>
                      <a:pt x="6509283" y="2338770"/>
                      <a:pt x="6435468" y="2454634"/>
                      <a:pt x="6451006" y="2680724"/>
                    </a:cubicBezTo>
                    <a:cubicBezTo>
                      <a:pt x="6466544" y="2906814"/>
                      <a:pt x="6420222" y="3019734"/>
                      <a:pt x="6451006" y="3155115"/>
                    </a:cubicBezTo>
                    <a:cubicBezTo>
                      <a:pt x="6481790" y="3290496"/>
                      <a:pt x="6423420" y="3513972"/>
                      <a:pt x="6451006" y="3694195"/>
                    </a:cubicBezTo>
                    <a:cubicBezTo>
                      <a:pt x="6441663" y="3951364"/>
                      <a:pt x="6244423" y="4115876"/>
                      <a:pt x="5991293" y="4153908"/>
                    </a:cubicBezTo>
                    <a:cubicBezTo>
                      <a:pt x="5757543" y="4174763"/>
                      <a:pt x="5646513" y="4100444"/>
                      <a:pt x="5438135" y="4153908"/>
                    </a:cubicBezTo>
                    <a:cubicBezTo>
                      <a:pt x="5229757" y="4207372"/>
                      <a:pt x="5023112" y="4084326"/>
                      <a:pt x="4774345" y="4153908"/>
                    </a:cubicBezTo>
                    <a:cubicBezTo>
                      <a:pt x="4525578" y="4223490"/>
                      <a:pt x="4402283" y="4129517"/>
                      <a:pt x="4165872" y="4153908"/>
                    </a:cubicBezTo>
                    <a:cubicBezTo>
                      <a:pt x="3929461" y="4178299"/>
                      <a:pt x="3850950" y="4138499"/>
                      <a:pt x="3723345" y="4153908"/>
                    </a:cubicBezTo>
                    <a:cubicBezTo>
                      <a:pt x="3595740" y="4169317"/>
                      <a:pt x="3314666" y="4101634"/>
                      <a:pt x="3114871" y="4153908"/>
                    </a:cubicBezTo>
                    <a:cubicBezTo>
                      <a:pt x="2915076" y="4206182"/>
                      <a:pt x="2854847" y="4111470"/>
                      <a:pt x="2617029" y="4153908"/>
                    </a:cubicBezTo>
                    <a:cubicBezTo>
                      <a:pt x="2379211" y="4196346"/>
                      <a:pt x="2303920" y="4145160"/>
                      <a:pt x="2174503" y="4153908"/>
                    </a:cubicBezTo>
                    <a:cubicBezTo>
                      <a:pt x="2045086" y="4162656"/>
                      <a:pt x="1920319" y="4124580"/>
                      <a:pt x="1787292" y="4153908"/>
                    </a:cubicBezTo>
                    <a:cubicBezTo>
                      <a:pt x="1654265" y="4183236"/>
                      <a:pt x="1559220" y="4103719"/>
                      <a:pt x="1344766" y="4153908"/>
                    </a:cubicBezTo>
                    <a:cubicBezTo>
                      <a:pt x="1130312" y="4204097"/>
                      <a:pt x="724627" y="4110237"/>
                      <a:pt x="459713" y="4153908"/>
                    </a:cubicBezTo>
                    <a:cubicBezTo>
                      <a:pt x="216732" y="4146393"/>
                      <a:pt x="18491" y="3932445"/>
                      <a:pt x="0" y="3694195"/>
                    </a:cubicBezTo>
                    <a:cubicBezTo>
                      <a:pt x="-41746" y="3569174"/>
                      <a:pt x="54058" y="3267930"/>
                      <a:pt x="0" y="3090425"/>
                    </a:cubicBezTo>
                    <a:cubicBezTo>
                      <a:pt x="-54058" y="2912920"/>
                      <a:pt x="29452" y="2759982"/>
                      <a:pt x="0" y="2486655"/>
                    </a:cubicBezTo>
                    <a:cubicBezTo>
                      <a:pt x="-29452" y="2213328"/>
                      <a:pt x="9687" y="2110328"/>
                      <a:pt x="0" y="2012264"/>
                    </a:cubicBezTo>
                    <a:cubicBezTo>
                      <a:pt x="-9687" y="1914200"/>
                      <a:pt x="63866" y="1542941"/>
                      <a:pt x="0" y="1408494"/>
                    </a:cubicBezTo>
                    <a:cubicBezTo>
                      <a:pt x="-63866" y="1274047"/>
                      <a:pt x="56025" y="1040786"/>
                      <a:pt x="0" y="934104"/>
                    </a:cubicBezTo>
                    <a:cubicBezTo>
                      <a:pt x="-56025" y="827422"/>
                      <a:pt x="56659" y="653135"/>
                      <a:pt x="0" y="459713"/>
                    </a:cubicBezTo>
                    <a:close/>
                  </a:path>
                  <a:path w="6451006" h="4153908" stroke="0" extrusionOk="0">
                    <a:moveTo>
                      <a:pt x="0" y="459713"/>
                    </a:moveTo>
                    <a:cubicBezTo>
                      <a:pt x="-8626" y="200500"/>
                      <a:pt x="192071" y="5161"/>
                      <a:pt x="459713" y="0"/>
                    </a:cubicBezTo>
                    <a:cubicBezTo>
                      <a:pt x="632907" y="-64595"/>
                      <a:pt x="835823" y="45403"/>
                      <a:pt x="1123503" y="0"/>
                    </a:cubicBezTo>
                    <a:cubicBezTo>
                      <a:pt x="1411183" y="-45403"/>
                      <a:pt x="1376163" y="43083"/>
                      <a:pt x="1621345" y="0"/>
                    </a:cubicBezTo>
                    <a:cubicBezTo>
                      <a:pt x="1866527" y="-43083"/>
                      <a:pt x="1911717" y="23048"/>
                      <a:pt x="2063871" y="0"/>
                    </a:cubicBezTo>
                    <a:cubicBezTo>
                      <a:pt x="2216025" y="-23048"/>
                      <a:pt x="2422923" y="52963"/>
                      <a:pt x="2672345" y="0"/>
                    </a:cubicBezTo>
                    <a:cubicBezTo>
                      <a:pt x="2921767" y="-52963"/>
                      <a:pt x="2996543" y="22523"/>
                      <a:pt x="3170187" y="0"/>
                    </a:cubicBezTo>
                    <a:cubicBezTo>
                      <a:pt x="3343831" y="-22523"/>
                      <a:pt x="3573635" y="63385"/>
                      <a:pt x="3833977" y="0"/>
                    </a:cubicBezTo>
                    <a:cubicBezTo>
                      <a:pt x="4094319" y="-63385"/>
                      <a:pt x="4161007" y="29471"/>
                      <a:pt x="4276503" y="0"/>
                    </a:cubicBezTo>
                    <a:cubicBezTo>
                      <a:pt x="4391999" y="-29471"/>
                      <a:pt x="4690119" y="19149"/>
                      <a:pt x="4940293" y="0"/>
                    </a:cubicBezTo>
                    <a:cubicBezTo>
                      <a:pt x="5190467" y="-19149"/>
                      <a:pt x="5241191" y="2496"/>
                      <a:pt x="5327503" y="0"/>
                    </a:cubicBezTo>
                    <a:cubicBezTo>
                      <a:pt x="5413815" y="-2496"/>
                      <a:pt x="5794933" y="21673"/>
                      <a:pt x="5991293" y="0"/>
                    </a:cubicBezTo>
                    <a:cubicBezTo>
                      <a:pt x="6263886" y="27838"/>
                      <a:pt x="6452690" y="223260"/>
                      <a:pt x="6451006" y="459713"/>
                    </a:cubicBezTo>
                    <a:cubicBezTo>
                      <a:pt x="6469229" y="553778"/>
                      <a:pt x="6405791" y="718050"/>
                      <a:pt x="6451006" y="901759"/>
                    </a:cubicBezTo>
                    <a:cubicBezTo>
                      <a:pt x="6496221" y="1085468"/>
                      <a:pt x="6430990" y="1252207"/>
                      <a:pt x="6451006" y="1505529"/>
                    </a:cubicBezTo>
                    <a:cubicBezTo>
                      <a:pt x="6471022" y="1758851"/>
                      <a:pt x="6425194" y="1743256"/>
                      <a:pt x="6451006" y="1979920"/>
                    </a:cubicBezTo>
                    <a:cubicBezTo>
                      <a:pt x="6476818" y="2216584"/>
                      <a:pt x="6421709" y="2291595"/>
                      <a:pt x="6451006" y="2519000"/>
                    </a:cubicBezTo>
                    <a:cubicBezTo>
                      <a:pt x="6480303" y="2746405"/>
                      <a:pt x="6407064" y="2867601"/>
                      <a:pt x="6451006" y="3122770"/>
                    </a:cubicBezTo>
                    <a:cubicBezTo>
                      <a:pt x="6494948" y="3377939"/>
                      <a:pt x="6385756" y="3530669"/>
                      <a:pt x="6451006" y="3694195"/>
                    </a:cubicBezTo>
                    <a:cubicBezTo>
                      <a:pt x="6442404" y="3963467"/>
                      <a:pt x="6277230" y="4177720"/>
                      <a:pt x="5991293" y="4153908"/>
                    </a:cubicBezTo>
                    <a:cubicBezTo>
                      <a:pt x="5889671" y="4199151"/>
                      <a:pt x="5744938" y="4136666"/>
                      <a:pt x="5548767" y="4153908"/>
                    </a:cubicBezTo>
                    <a:cubicBezTo>
                      <a:pt x="5352596" y="4171150"/>
                      <a:pt x="5174096" y="4112246"/>
                      <a:pt x="4995609" y="4153908"/>
                    </a:cubicBezTo>
                    <a:cubicBezTo>
                      <a:pt x="4817122" y="4195570"/>
                      <a:pt x="4685440" y="4102393"/>
                      <a:pt x="4553082" y="4153908"/>
                    </a:cubicBezTo>
                    <a:cubicBezTo>
                      <a:pt x="4420724" y="4205423"/>
                      <a:pt x="4262377" y="4106871"/>
                      <a:pt x="3999924" y="4153908"/>
                    </a:cubicBezTo>
                    <a:cubicBezTo>
                      <a:pt x="3737471" y="4200945"/>
                      <a:pt x="3697608" y="4110490"/>
                      <a:pt x="3612714" y="4153908"/>
                    </a:cubicBezTo>
                    <a:cubicBezTo>
                      <a:pt x="3527820" y="4197326"/>
                      <a:pt x="3339723" y="4144498"/>
                      <a:pt x="3225503" y="4153908"/>
                    </a:cubicBezTo>
                    <a:cubicBezTo>
                      <a:pt x="3111283" y="4163318"/>
                      <a:pt x="2942080" y="4142471"/>
                      <a:pt x="2672345" y="4153908"/>
                    </a:cubicBezTo>
                    <a:cubicBezTo>
                      <a:pt x="2402610" y="4165345"/>
                      <a:pt x="2423596" y="4107976"/>
                      <a:pt x="2229819" y="4153908"/>
                    </a:cubicBezTo>
                    <a:cubicBezTo>
                      <a:pt x="2036042" y="4199840"/>
                      <a:pt x="1807108" y="4133487"/>
                      <a:pt x="1621345" y="4153908"/>
                    </a:cubicBezTo>
                    <a:cubicBezTo>
                      <a:pt x="1435582" y="4174329"/>
                      <a:pt x="1301747" y="4106485"/>
                      <a:pt x="1178818" y="4153908"/>
                    </a:cubicBezTo>
                    <a:cubicBezTo>
                      <a:pt x="1055889" y="4201331"/>
                      <a:pt x="686460" y="4112530"/>
                      <a:pt x="459713" y="4153908"/>
                    </a:cubicBezTo>
                    <a:cubicBezTo>
                      <a:pt x="177478" y="4182598"/>
                      <a:pt x="-23103" y="3997528"/>
                      <a:pt x="0" y="3694195"/>
                    </a:cubicBezTo>
                    <a:cubicBezTo>
                      <a:pt x="-212" y="3455890"/>
                      <a:pt x="68017" y="3266927"/>
                      <a:pt x="0" y="3122770"/>
                    </a:cubicBezTo>
                    <a:cubicBezTo>
                      <a:pt x="-68017" y="2978614"/>
                      <a:pt x="14637" y="2845294"/>
                      <a:pt x="0" y="2680724"/>
                    </a:cubicBezTo>
                    <a:cubicBezTo>
                      <a:pt x="-14637" y="2516154"/>
                      <a:pt x="10554" y="2335185"/>
                      <a:pt x="0" y="2206333"/>
                    </a:cubicBezTo>
                    <a:cubicBezTo>
                      <a:pt x="-10554" y="2077481"/>
                      <a:pt x="25169" y="1836108"/>
                      <a:pt x="0" y="1634908"/>
                    </a:cubicBezTo>
                    <a:cubicBezTo>
                      <a:pt x="-25169" y="1433708"/>
                      <a:pt x="44057" y="1329425"/>
                      <a:pt x="0" y="1160517"/>
                    </a:cubicBezTo>
                    <a:cubicBezTo>
                      <a:pt x="-44057" y="991609"/>
                      <a:pt x="70844" y="685101"/>
                      <a:pt x="0" y="459713"/>
                    </a:cubicBezTo>
                    <a:close/>
                  </a:path>
                </a:pathLst>
              </a:custGeom>
              <a:grpFill/>
              <a:ln w="31750" cmpd="thickThin">
                <a:solidFill>
                  <a:srgbClr val="FFE07D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oundRect">
                        <a:avLst>
                          <a:gd name="adj" fmla="val 11067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DBBDF4F-1B8A-4140-ADBF-650A94351647}"/>
                  </a:ext>
                </a:extLst>
              </p:cNvPr>
              <p:cNvSpPr txBox="1"/>
              <p:nvPr/>
            </p:nvSpPr>
            <p:spPr>
              <a:xfrm>
                <a:off x="2930634" y="2583416"/>
                <a:ext cx="6441814" cy="457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3200" dirty="0">
                    <a:latin typeface="카페24 동동" panose="02000500000000020004" pitchFamily="2" charset="-127"/>
                    <a:ea typeface="카페24 동동" panose="02000500000000020004" pitchFamily="2" charset="-127"/>
                  </a:rPr>
                  <a:t>내용 </a:t>
                </a:r>
                <a:r>
                  <a:rPr lang="ko-KR" altLang="en-US" sz="3200" dirty="0" err="1">
                    <a:latin typeface="카페24 동동" panose="02000500000000020004" pitchFamily="2" charset="-127"/>
                    <a:ea typeface="카페24 동동" panose="02000500000000020004" pitchFamily="2" charset="-127"/>
                  </a:rPr>
                  <a:t>내용</a:t>
                </a:r>
                <a:r>
                  <a:rPr lang="ko-KR" altLang="en-US" sz="3200" dirty="0">
                    <a:latin typeface="카페24 동동" panose="02000500000000020004" pitchFamily="2" charset="-127"/>
                    <a:ea typeface="카페24 동동" panose="02000500000000020004" pitchFamily="2" charset="-127"/>
                  </a:rPr>
                  <a:t> </a:t>
                </a:r>
                <a:r>
                  <a:rPr lang="ko-KR" altLang="en-US" sz="3200" dirty="0" err="1">
                    <a:latin typeface="카페24 동동" panose="02000500000000020004" pitchFamily="2" charset="-127"/>
                    <a:ea typeface="카페24 동동" panose="02000500000000020004" pitchFamily="2" charset="-127"/>
                  </a:rPr>
                  <a:t>내용</a:t>
                </a:r>
                <a:r>
                  <a:rPr lang="ko-KR" altLang="en-US" sz="3200" dirty="0">
                    <a:latin typeface="카페24 동동" panose="02000500000000020004" pitchFamily="2" charset="-127"/>
                    <a:ea typeface="카페24 동동" panose="02000500000000020004" pitchFamily="2" charset="-127"/>
                  </a:rPr>
                  <a:t> </a:t>
                </a:r>
                <a:r>
                  <a:rPr lang="ko-KR" altLang="en-US" sz="3200" dirty="0" err="1">
                    <a:latin typeface="카페24 동동" panose="02000500000000020004" pitchFamily="2" charset="-127"/>
                    <a:ea typeface="카페24 동동" panose="02000500000000020004" pitchFamily="2" charset="-127"/>
                  </a:rPr>
                  <a:t>내용</a:t>
                </a:r>
                <a:r>
                  <a:rPr lang="ko-KR" altLang="en-US" sz="3200" dirty="0">
                    <a:latin typeface="카페24 동동" panose="02000500000000020004" pitchFamily="2" charset="-127"/>
                    <a:ea typeface="카페24 동동" panose="02000500000000020004" pitchFamily="2" charset="-127"/>
                  </a:rPr>
                  <a:t> </a:t>
                </a:r>
                <a:r>
                  <a:rPr lang="ko-KR" altLang="en-US" sz="3200" dirty="0" err="1">
                    <a:latin typeface="카페24 동동" panose="02000500000000020004" pitchFamily="2" charset="-127"/>
                    <a:ea typeface="카페24 동동" panose="02000500000000020004" pitchFamily="2" charset="-127"/>
                  </a:rPr>
                  <a:t>내용</a:t>
                </a:r>
                <a:endParaRPr lang="ko-KR" altLang="en-US" sz="3200" dirty="0">
                  <a:latin typeface="카페24 동동" panose="02000500000000020004" pitchFamily="2" charset="-127"/>
                  <a:ea typeface="카페24 동동" panose="02000500000000020004" pitchFamily="2" charset="-127"/>
                </a:endParaRPr>
              </a:p>
            </p:txBody>
          </p:sp>
        </p:grpSp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948985C7-529E-4F5E-9013-173220C4C3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04" t="40899" r="34313" b="23560"/>
            <a:stretch/>
          </p:blipFill>
          <p:spPr>
            <a:xfrm>
              <a:off x="2834002" y="1014198"/>
              <a:ext cx="668493" cy="834152"/>
            </a:xfrm>
            <a:prstGeom prst="rect">
              <a:avLst/>
            </a:prstGeom>
          </p:spPr>
        </p:pic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DE9E8111-A036-41C1-9AA5-BE228BF5BB12}"/>
              </a:ext>
            </a:extLst>
          </p:cNvPr>
          <p:cNvGrpSpPr/>
          <p:nvPr/>
        </p:nvGrpSpPr>
        <p:grpSpPr>
          <a:xfrm>
            <a:off x="6282659" y="1014198"/>
            <a:ext cx="5540086" cy="5351978"/>
            <a:chOff x="445074" y="1014198"/>
            <a:chExt cx="5540086" cy="5351978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00A41ED1-EBDB-484A-A109-C847D0964806}"/>
                </a:ext>
              </a:extLst>
            </p:cNvPr>
            <p:cNvGrpSpPr/>
            <p:nvPr/>
          </p:nvGrpSpPr>
          <p:grpSpPr>
            <a:xfrm>
              <a:off x="445074" y="1434224"/>
              <a:ext cx="5540086" cy="4931952"/>
              <a:chOff x="2925551" y="2147617"/>
              <a:chExt cx="6451006" cy="4153908"/>
            </a:xfrm>
            <a:solidFill>
              <a:srgbClr val="FEFCEC"/>
            </a:solidFill>
          </p:grpSpPr>
          <p:sp>
            <p:nvSpPr>
              <p:cNvPr id="20" name="사각형: 둥근 모서리 19">
                <a:extLst>
                  <a:ext uri="{FF2B5EF4-FFF2-40B4-BE49-F238E27FC236}">
                    <a16:creationId xmlns:a16="http://schemas.microsoft.com/office/drawing/2014/main" id="{2AF46780-F837-4780-864D-38944FFE059F}"/>
                  </a:ext>
                </a:extLst>
              </p:cNvPr>
              <p:cNvSpPr/>
              <p:nvPr/>
            </p:nvSpPr>
            <p:spPr>
              <a:xfrm>
                <a:off x="2925551" y="2147617"/>
                <a:ext cx="6451006" cy="4153908"/>
              </a:xfrm>
              <a:custGeom>
                <a:avLst/>
                <a:gdLst>
                  <a:gd name="connsiteX0" fmla="*/ 0 w 6451006"/>
                  <a:gd name="connsiteY0" fmla="*/ 459713 h 4153908"/>
                  <a:gd name="connsiteX1" fmla="*/ 459713 w 6451006"/>
                  <a:gd name="connsiteY1" fmla="*/ 0 h 4153908"/>
                  <a:gd name="connsiteX2" fmla="*/ 1068187 w 6451006"/>
                  <a:gd name="connsiteY2" fmla="*/ 0 h 4153908"/>
                  <a:gd name="connsiteX3" fmla="*/ 1510713 w 6451006"/>
                  <a:gd name="connsiteY3" fmla="*/ 0 h 4153908"/>
                  <a:gd name="connsiteX4" fmla="*/ 2174503 w 6451006"/>
                  <a:gd name="connsiteY4" fmla="*/ 0 h 4153908"/>
                  <a:gd name="connsiteX5" fmla="*/ 2727661 w 6451006"/>
                  <a:gd name="connsiteY5" fmla="*/ 0 h 4153908"/>
                  <a:gd name="connsiteX6" fmla="*/ 3391450 w 6451006"/>
                  <a:gd name="connsiteY6" fmla="*/ 0 h 4153908"/>
                  <a:gd name="connsiteX7" fmla="*/ 3999924 w 6451006"/>
                  <a:gd name="connsiteY7" fmla="*/ 0 h 4153908"/>
                  <a:gd name="connsiteX8" fmla="*/ 4497766 w 6451006"/>
                  <a:gd name="connsiteY8" fmla="*/ 0 h 4153908"/>
                  <a:gd name="connsiteX9" fmla="*/ 5106240 w 6451006"/>
                  <a:gd name="connsiteY9" fmla="*/ 0 h 4153908"/>
                  <a:gd name="connsiteX10" fmla="*/ 5991293 w 6451006"/>
                  <a:gd name="connsiteY10" fmla="*/ 0 h 4153908"/>
                  <a:gd name="connsiteX11" fmla="*/ 6451006 w 6451006"/>
                  <a:gd name="connsiteY11" fmla="*/ 459713 h 4153908"/>
                  <a:gd name="connsiteX12" fmla="*/ 6451006 w 6451006"/>
                  <a:gd name="connsiteY12" fmla="*/ 1031138 h 4153908"/>
                  <a:gd name="connsiteX13" fmla="*/ 6451006 w 6451006"/>
                  <a:gd name="connsiteY13" fmla="*/ 1570218 h 4153908"/>
                  <a:gd name="connsiteX14" fmla="*/ 6451006 w 6451006"/>
                  <a:gd name="connsiteY14" fmla="*/ 2173988 h 4153908"/>
                  <a:gd name="connsiteX15" fmla="*/ 6451006 w 6451006"/>
                  <a:gd name="connsiteY15" fmla="*/ 2680724 h 4153908"/>
                  <a:gd name="connsiteX16" fmla="*/ 6451006 w 6451006"/>
                  <a:gd name="connsiteY16" fmla="*/ 3155115 h 4153908"/>
                  <a:gd name="connsiteX17" fmla="*/ 6451006 w 6451006"/>
                  <a:gd name="connsiteY17" fmla="*/ 3694195 h 4153908"/>
                  <a:gd name="connsiteX18" fmla="*/ 5991293 w 6451006"/>
                  <a:gd name="connsiteY18" fmla="*/ 4153908 h 4153908"/>
                  <a:gd name="connsiteX19" fmla="*/ 5438135 w 6451006"/>
                  <a:gd name="connsiteY19" fmla="*/ 4153908 h 4153908"/>
                  <a:gd name="connsiteX20" fmla="*/ 4774345 w 6451006"/>
                  <a:gd name="connsiteY20" fmla="*/ 4153908 h 4153908"/>
                  <a:gd name="connsiteX21" fmla="*/ 4165872 w 6451006"/>
                  <a:gd name="connsiteY21" fmla="*/ 4153908 h 4153908"/>
                  <a:gd name="connsiteX22" fmla="*/ 3723345 w 6451006"/>
                  <a:gd name="connsiteY22" fmla="*/ 4153908 h 4153908"/>
                  <a:gd name="connsiteX23" fmla="*/ 3114871 w 6451006"/>
                  <a:gd name="connsiteY23" fmla="*/ 4153908 h 4153908"/>
                  <a:gd name="connsiteX24" fmla="*/ 2617029 w 6451006"/>
                  <a:gd name="connsiteY24" fmla="*/ 4153908 h 4153908"/>
                  <a:gd name="connsiteX25" fmla="*/ 2174503 w 6451006"/>
                  <a:gd name="connsiteY25" fmla="*/ 4153908 h 4153908"/>
                  <a:gd name="connsiteX26" fmla="*/ 1787292 w 6451006"/>
                  <a:gd name="connsiteY26" fmla="*/ 4153908 h 4153908"/>
                  <a:gd name="connsiteX27" fmla="*/ 1344766 w 6451006"/>
                  <a:gd name="connsiteY27" fmla="*/ 4153908 h 4153908"/>
                  <a:gd name="connsiteX28" fmla="*/ 459713 w 6451006"/>
                  <a:gd name="connsiteY28" fmla="*/ 4153908 h 4153908"/>
                  <a:gd name="connsiteX29" fmla="*/ 0 w 6451006"/>
                  <a:gd name="connsiteY29" fmla="*/ 3694195 h 4153908"/>
                  <a:gd name="connsiteX30" fmla="*/ 0 w 6451006"/>
                  <a:gd name="connsiteY30" fmla="*/ 3090425 h 4153908"/>
                  <a:gd name="connsiteX31" fmla="*/ 0 w 6451006"/>
                  <a:gd name="connsiteY31" fmla="*/ 2486655 h 4153908"/>
                  <a:gd name="connsiteX32" fmla="*/ 0 w 6451006"/>
                  <a:gd name="connsiteY32" fmla="*/ 2012264 h 4153908"/>
                  <a:gd name="connsiteX33" fmla="*/ 0 w 6451006"/>
                  <a:gd name="connsiteY33" fmla="*/ 1408494 h 4153908"/>
                  <a:gd name="connsiteX34" fmla="*/ 0 w 6451006"/>
                  <a:gd name="connsiteY34" fmla="*/ 934104 h 4153908"/>
                  <a:gd name="connsiteX35" fmla="*/ 0 w 6451006"/>
                  <a:gd name="connsiteY35" fmla="*/ 459713 h 4153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451006" h="4153908" fill="none" extrusionOk="0">
                    <a:moveTo>
                      <a:pt x="0" y="459713"/>
                    </a:moveTo>
                    <a:cubicBezTo>
                      <a:pt x="49148" y="215567"/>
                      <a:pt x="157392" y="31269"/>
                      <a:pt x="459713" y="0"/>
                    </a:cubicBezTo>
                    <a:cubicBezTo>
                      <a:pt x="663231" y="-24712"/>
                      <a:pt x="809888" y="24654"/>
                      <a:pt x="1068187" y="0"/>
                    </a:cubicBezTo>
                    <a:cubicBezTo>
                      <a:pt x="1326486" y="-24654"/>
                      <a:pt x="1411352" y="14776"/>
                      <a:pt x="1510713" y="0"/>
                    </a:cubicBezTo>
                    <a:cubicBezTo>
                      <a:pt x="1610074" y="-14776"/>
                      <a:pt x="2029871" y="46213"/>
                      <a:pt x="2174503" y="0"/>
                    </a:cubicBezTo>
                    <a:cubicBezTo>
                      <a:pt x="2319135" y="-46213"/>
                      <a:pt x="2585404" y="16068"/>
                      <a:pt x="2727661" y="0"/>
                    </a:cubicBezTo>
                    <a:cubicBezTo>
                      <a:pt x="2869918" y="-16068"/>
                      <a:pt x="3256385" y="18692"/>
                      <a:pt x="3391450" y="0"/>
                    </a:cubicBezTo>
                    <a:cubicBezTo>
                      <a:pt x="3526515" y="-18692"/>
                      <a:pt x="3733346" y="39375"/>
                      <a:pt x="3999924" y="0"/>
                    </a:cubicBezTo>
                    <a:cubicBezTo>
                      <a:pt x="4266502" y="-39375"/>
                      <a:pt x="4273842" y="47696"/>
                      <a:pt x="4497766" y="0"/>
                    </a:cubicBezTo>
                    <a:cubicBezTo>
                      <a:pt x="4721690" y="-47696"/>
                      <a:pt x="4941121" y="33949"/>
                      <a:pt x="5106240" y="0"/>
                    </a:cubicBezTo>
                    <a:cubicBezTo>
                      <a:pt x="5271359" y="-33949"/>
                      <a:pt x="5807554" y="2186"/>
                      <a:pt x="5991293" y="0"/>
                    </a:cubicBezTo>
                    <a:cubicBezTo>
                      <a:pt x="6251475" y="-63586"/>
                      <a:pt x="6462554" y="171682"/>
                      <a:pt x="6451006" y="459713"/>
                    </a:cubicBezTo>
                    <a:cubicBezTo>
                      <a:pt x="6468599" y="644498"/>
                      <a:pt x="6421835" y="775378"/>
                      <a:pt x="6451006" y="1031138"/>
                    </a:cubicBezTo>
                    <a:cubicBezTo>
                      <a:pt x="6480177" y="1286899"/>
                      <a:pt x="6439154" y="1404270"/>
                      <a:pt x="6451006" y="1570218"/>
                    </a:cubicBezTo>
                    <a:cubicBezTo>
                      <a:pt x="6462858" y="1736166"/>
                      <a:pt x="6392729" y="2009206"/>
                      <a:pt x="6451006" y="2173988"/>
                    </a:cubicBezTo>
                    <a:cubicBezTo>
                      <a:pt x="6509283" y="2338770"/>
                      <a:pt x="6435468" y="2454634"/>
                      <a:pt x="6451006" y="2680724"/>
                    </a:cubicBezTo>
                    <a:cubicBezTo>
                      <a:pt x="6466544" y="2906814"/>
                      <a:pt x="6420222" y="3019734"/>
                      <a:pt x="6451006" y="3155115"/>
                    </a:cubicBezTo>
                    <a:cubicBezTo>
                      <a:pt x="6481790" y="3290496"/>
                      <a:pt x="6423420" y="3513972"/>
                      <a:pt x="6451006" y="3694195"/>
                    </a:cubicBezTo>
                    <a:cubicBezTo>
                      <a:pt x="6441663" y="3951364"/>
                      <a:pt x="6244423" y="4115876"/>
                      <a:pt x="5991293" y="4153908"/>
                    </a:cubicBezTo>
                    <a:cubicBezTo>
                      <a:pt x="5757543" y="4174763"/>
                      <a:pt x="5646513" y="4100444"/>
                      <a:pt x="5438135" y="4153908"/>
                    </a:cubicBezTo>
                    <a:cubicBezTo>
                      <a:pt x="5229757" y="4207372"/>
                      <a:pt x="5023112" y="4084326"/>
                      <a:pt x="4774345" y="4153908"/>
                    </a:cubicBezTo>
                    <a:cubicBezTo>
                      <a:pt x="4525578" y="4223490"/>
                      <a:pt x="4402283" y="4129517"/>
                      <a:pt x="4165872" y="4153908"/>
                    </a:cubicBezTo>
                    <a:cubicBezTo>
                      <a:pt x="3929461" y="4178299"/>
                      <a:pt x="3850950" y="4138499"/>
                      <a:pt x="3723345" y="4153908"/>
                    </a:cubicBezTo>
                    <a:cubicBezTo>
                      <a:pt x="3595740" y="4169317"/>
                      <a:pt x="3314666" y="4101634"/>
                      <a:pt x="3114871" y="4153908"/>
                    </a:cubicBezTo>
                    <a:cubicBezTo>
                      <a:pt x="2915076" y="4206182"/>
                      <a:pt x="2854847" y="4111470"/>
                      <a:pt x="2617029" y="4153908"/>
                    </a:cubicBezTo>
                    <a:cubicBezTo>
                      <a:pt x="2379211" y="4196346"/>
                      <a:pt x="2303920" y="4145160"/>
                      <a:pt x="2174503" y="4153908"/>
                    </a:cubicBezTo>
                    <a:cubicBezTo>
                      <a:pt x="2045086" y="4162656"/>
                      <a:pt x="1920319" y="4124580"/>
                      <a:pt x="1787292" y="4153908"/>
                    </a:cubicBezTo>
                    <a:cubicBezTo>
                      <a:pt x="1654265" y="4183236"/>
                      <a:pt x="1559220" y="4103719"/>
                      <a:pt x="1344766" y="4153908"/>
                    </a:cubicBezTo>
                    <a:cubicBezTo>
                      <a:pt x="1130312" y="4204097"/>
                      <a:pt x="724627" y="4110237"/>
                      <a:pt x="459713" y="4153908"/>
                    </a:cubicBezTo>
                    <a:cubicBezTo>
                      <a:pt x="216732" y="4146393"/>
                      <a:pt x="18491" y="3932445"/>
                      <a:pt x="0" y="3694195"/>
                    </a:cubicBezTo>
                    <a:cubicBezTo>
                      <a:pt x="-41746" y="3569174"/>
                      <a:pt x="54058" y="3267930"/>
                      <a:pt x="0" y="3090425"/>
                    </a:cubicBezTo>
                    <a:cubicBezTo>
                      <a:pt x="-54058" y="2912920"/>
                      <a:pt x="29452" y="2759982"/>
                      <a:pt x="0" y="2486655"/>
                    </a:cubicBezTo>
                    <a:cubicBezTo>
                      <a:pt x="-29452" y="2213328"/>
                      <a:pt x="9687" y="2110328"/>
                      <a:pt x="0" y="2012264"/>
                    </a:cubicBezTo>
                    <a:cubicBezTo>
                      <a:pt x="-9687" y="1914200"/>
                      <a:pt x="63866" y="1542941"/>
                      <a:pt x="0" y="1408494"/>
                    </a:cubicBezTo>
                    <a:cubicBezTo>
                      <a:pt x="-63866" y="1274047"/>
                      <a:pt x="56025" y="1040786"/>
                      <a:pt x="0" y="934104"/>
                    </a:cubicBezTo>
                    <a:cubicBezTo>
                      <a:pt x="-56025" y="827422"/>
                      <a:pt x="56659" y="653135"/>
                      <a:pt x="0" y="459713"/>
                    </a:cubicBezTo>
                    <a:close/>
                  </a:path>
                  <a:path w="6451006" h="4153908" stroke="0" extrusionOk="0">
                    <a:moveTo>
                      <a:pt x="0" y="459713"/>
                    </a:moveTo>
                    <a:cubicBezTo>
                      <a:pt x="-8626" y="200500"/>
                      <a:pt x="192071" y="5161"/>
                      <a:pt x="459713" y="0"/>
                    </a:cubicBezTo>
                    <a:cubicBezTo>
                      <a:pt x="632907" y="-64595"/>
                      <a:pt x="835823" y="45403"/>
                      <a:pt x="1123503" y="0"/>
                    </a:cubicBezTo>
                    <a:cubicBezTo>
                      <a:pt x="1411183" y="-45403"/>
                      <a:pt x="1376163" y="43083"/>
                      <a:pt x="1621345" y="0"/>
                    </a:cubicBezTo>
                    <a:cubicBezTo>
                      <a:pt x="1866527" y="-43083"/>
                      <a:pt x="1911717" y="23048"/>
                      <a:pt x="2063871" y="0"/>
                    </a:cubicBezTo>
                    <a:cubicBezTo>
                      <a:pt x="2216025" y="-23048"/>
                      <a:pt x="2422923" y="52963"/>
                      <a:pt x="2672345" y="0"/>
                    </a:cubicBezTo>
                    <a:cubicBezTo>
                      <a:pt x="2921767" y="-52963"/>
                      <a:pt x="2996543" y="22523"/>
                      <a:pt x="3170187" y="0"/>
                    </a:cubicBezTo>
                    <a:cubicBezTo>
                      <a:pt x="3343831" y="-22523"/>
                      <a:pt x="3573635" y="63385"/>
                      <a:pt x="3833977" y="0"/>
                    </a:cubicBezTo>
                    <a:cubicBezTo>
                      <a:pt x="4094319" y="-63385"/>
                      <a:pt x="4161007" y="29471"/>
                      <a:pt x="4276503" y="0"/>
                    </a:cubicBezTo>
                    <a:cubicBezTo>
                      <a:pt x="4391999" y="-29471"/>
                      <a:pt x="4690119" y="19149"/>
                      <a:pt x="4940293" y="0"/>
                    </a:cubicBezTo>
                    <a:cubicBezTo>
                      <a:pt x="5190467" y="-19149"/>
                      <a:pt x="5241191" y="2496"/>
                      <a:pt x="5327503" y="0"/>
                    </a:cubicBezTo>
                    <a:cubicBezTo>
                      <a:pt x="5413815" y="-2496"/>
                      <a:pt x="5794933" y="21673"/>
                      <a:pt x="5991293" y="0"/>
                    </a:cubicBezTo>
                    <a:cubicBezTo>
                      <a:pt x="6263886" y="27838"/>
                      <a:pt x="6452690" y="223260"/>
                      <a:pt x="6451006" y="459713"/>
                    </a:cubicBezTo>
                    <a:cubicBezTo>
                      <a:pt x="6469229" y="553778"/>
                      <a:pt x="6405791" y="718050"/>
                      <a:pt x="6451006" y="901759"/>
                    </a:cubicBezTo>
                    <a:cubicBezTo>
                      <a:pt x="6496221" y="1085468"/>
                      <a:pt x="6430990" y="1252207"/>
                      <a:pt x="6451006" y="1505529"/>
                    </a:cubicBezTo>
                    <a:cubicBezTo>
                      <a:pt x="6471022" y="1758851"/>
                      <a:pt x="6425194" y="1743256"/>
                      <a:pt x="6451006" y="1979920"/>
                    </a:cubicBezTo>
                    <a:cubicBezTo>
                      <a:pt x="6476818" y="2216584"/>
                      <a:pt x="6421709" y="2291595"/>
                      <a:pt x="6451006" y="2519000"/>
                    </a:cubicBezTo>
                    <a:cubicBezTo>
                      <a:pt x="6480303" y="2746405"/>
                      <a:pt x="6407064" y="2867601"/>
                      <a:pt x="6451006" y="3122770"/>
                    </a:cubicBezTo>
                    <a:cubicBezTo>
                      <a:pt x="6494948" y="3377939"/>
                      <a:pt x="6385756" y="3530669"/>
                      <a:pt x="6451006" y="3694195"/>
                    </a:cubicBezTo>
                    <a:cubicBezTo>
                      <a:pt x="6442404" y="3963467"/>
                      <a:pt x="6277230" y="4177720"/>
                      <a:pt x="5991293" y="4153908"/>
                    </a:cubicBezTo>
                    <a:cubicBezTo>
                      <a:pt x="5889671" y="4199151"/>
                      <a:pt x="5744938" y="4136666"/>
                      <a:pt x="5548767" y="4153908"/>
                    </a:cubicBezTo>
                    <a:cubicBezTo>
                      <a:pt x="5352596" y="4171150"/>
                      <a:pt x="5174096" y="4112246"/>
                      <a:pt x="4995609" y="4153908"/>
                    </a:cubicBezTo>
                    <a:cubicBezTo>
                      <a:pt x="4817122" y="4195570"/>
                      <a:pt x="4685440" y="4102393"/>
                      <a:pt x="4553082" y="4153908"/>
                    </a:cubicBezTo>
                    <a:cubicBezTo>
                      <a:pt x="4420724" y="4205423"/>
                      <a:pt x="4262377" y="4106871"/>
                      <a:pt x="3999924" y="4153908"/>
                    </a:cubicBezTo>
                    <a:cubicBezTo>
                      <a:pt x="3737471" y="4200945"/>
                      <a:pt x="3697608" y="4110490"/>
                      <a:pt x="3612714" y="4153908"/>
                    </a:cubicBezTo>
                    <a:cubicBezTo>
                      <a:pt x="3527820" y="4197326"/>
                      <a:pt x="3339723" y="4144498"/>
                      <a:pt x="3225503" y="4153908"/>
                    </a:cubicBezTo>
                    <a:cubicBezTo>
                      <a:pt x="3111283" y="4163318"/>
                      <a:pt x="2942080" y="4142471"/>
                      <a:pt x="2672345" y="4153908"/>
                    </a:cubicBezTo>
                    <a:cubicBezTo>
                      <a:pt x="2402610" y="4165345"/>
                      <a:pt x="2423596" y="4107976"/>
                      <a:pt x="2229819" y="4153908"/>
                    </a:cubicBezTo>
                    <a:cubicBezTo>
                      <a:pt x="2036042" y="4199840"/>
                      <a:pt x="1807108" y="4133487"/>
                      <a:pt x="1621345" y="4153908"/>
                    </a:cubicBezTo>
                    <a:cubicBezTo>
                      <a:pt x="1435582" y="4174329"/>
                      <a:pt x="1301747" y="4106485"/>
                      <a:pt x="1178818" y="4153908"/>
                    </a:cubicBezTo>
                    <a:cubicBezTo>
                      <a:pt x="1055889" y="4201331"/>
                      <a:pt x="686460" y="4112530"/>
                      <a:pt x="459713" y="4153908"/>
                    </a:cubicBezTo>
                    <a:cubicBezTo>
                      <a:pt x="177478" y="4182598"/>
                      <a:pt x="-23103" y="3997528"/>
                      <a:pt x="0" y="3694195"/>
                    </a:cubicBezTo>
                    <a:cubicBezTo>
                      <a:pt x="-212" y="3455890"/>
                      <a:pt x="68017" y="3266927"/>
                      <a:pt x="0" y="3122770"/>
                    </a:cubicBezTo>
                    <a:cubicBezTo>
                      <a:pt x="-68017" y="2978614"/>
                      <a:pt x="14637" y="2845294"/>
                      <a:pt x="0" y="2680724"/>
                    </a:cubicBezTo>
                    <a:cubicBezTo>
                      <a:pt x="-14637" y="2516154"/>
                      <a:pt x="10554" y="2335185"/>
                      <a:pt x="0" y="2206333"/>
                    </a:cubicBezTo>
                    <a:cubicBezTo>
                      <a:pt x="-10554" y="2077481"/>
                      <a:pt x="25169" y="1836108"/>
                      <a:pt x="0" y="1634908"/>
                    </a:cubicBezTo>
                    <a:cubicBezTo>
                      <a:pt x="-25169" y="1433708"/>
                      <a:pt x="44057" y="1329425"/>
                      <a:pt x="0" y="1160517"/>
                    </a:cubicBezTo>
                    <a:cubicBezTo>
                      <a:pt x="-44057" y="991609"/>
                      <a:pt x="70844" y="685101"/>
                      <a:pt x="0" y="459713"/>
                    </a:cubicBezTo>
                    <a:close/>
                  </a:path>
                </a:pathLst>
              </a:custGeom>
              <a:grpFill/>
              <a:ln w="31750" cmpd="thickThin">
                <a:solidFill>
                  <a:srgbClr val="FFE07D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oundRect">
                        <a:avLst>
                          <a:gd name="adj" fmla="val 11067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DF253F6-E4B1-4AB3-B351-561CB6A6C1A3}"/>
                  </a:ext>
                </a:extLst>
              </p:cNvPr>
              <p:cNvSpPr txBox="1"/>
              <p:nvPr/>
            </p:nvSpPr>
            <p:spPr>
              <a:xfrm>
                <a:off x="2930634" y="2583416"/>
                <a:ext cx="6441814" cy="457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3200" dirty="0">
                    <a:latin typeface="카페24 동동" panose="02000500000000020004" pitchFamily="2" charset="-127"/>
                    <a:ea typeface="카페24 동동" panose="02000500000000020004" pitchFamily="2" charset="-127"/>
                  </a:rPr>
                  <a:t>내용 </a:t>
                </a:r>
                <a:r>
                  <a:rPr lang="ko-KR" altLang="en-US" sz="3200" dirty="0" err="1">
                    <a:latin typeface="카페24 동동" panose="02000500000000020004" pitchFamily="2" charset="-127"/>
                    <a:ea typeface="카페24 동동" panose="02000500000000020004" pitchFamily="2" charset="-127"/>
                  </a:rPr>
                  <a:t>내용</a:t>
                </a:r>
                <a:r>
                  <a:rPr lang="ko-KR" altLang="en-US" sz="3200" dirty="0">
                    <a:latin typeface="카페24 동동" panose="02000500000000020004" pitchFamily="2" charset="-127"/>
                    <a:ea typeface="카페24 동동" panose="02000500000000020004" pitchFamily="2" charset="-127"/>
                  </a:rPr>
                  <a:t> </a:t>
                </a:r>
                <a:r>
                  <a:rPr lang="ko-KR" altLang="en-US" sz="3200" dirty="0" err="1">
                    <a:latin typeface="카페24 동동" panose="02000500000000020004" pitchFamily="2" charset="-127"/>
                    <a:ea typeface="카페24 동동" panose="02000500000000020004" pitchFamily="2" charset="-127"/>
                  </a:rPr>
                  <a:t>내용</a:t>
                </a:r>
                <a:r>
                  <a:rPr lang="ko-KR" altLang="en-US" sz="3200" dirty="0">
                    <a:latin typeface="카페24 동동" panose="02000500000000020004" pitchFamily="2" charset="-127"/>
                    <a:ea typeface="카페24 동동" panose="02000500000000020004" pitchFamily="2" charset="-127"/>
                  </a:rPr>
                  <a:t> </a:t>
                </a:r>
                <a:r>
                  <a:rPr lang="ko-KR" altLang="en-US" sz="3200" dirty="0" err="1">
                    <a:latin typeface="카페24 동동" panose="02000500000000020004" pitchFamily="2" charset="-127"/>
                    <a:ea typeface="카페24 동동" panose="02000500000000020004" pitchFamily="2" charset="-127"/>
                  </a:rPr>
                  <a:t>내용</a:t>
                </a:r>
                <a:r>
                  <a:rPr lang="ko-KR" altLang="en-US" sz="3200" dirty="0">
                    <a:latin typeface="카페24 동동" panose="02000500000000020004" pitchFamily="2" charset="-127"/>
                    <a:ea typeface="카페24 동동" panose="02000500000000020004" pitchFamily="2" charset="-127"/>
                  </a:rPr>
                  <a:t> </a:t>
                </a:r>
                <a:r>
                  <a:rPr lang="ko-KR" altLang="en-US" sz="3200" dirty="0" err="1">
                    <a:latin typeface="카페24 동동" panose="02000500000000020004" pitchFamily="2" charset="-127"/>
                    <a:ea typeface="카페24 동동" panose="02000500000000020004" pitchFamily="2" charset="-127"/>
                  </a:rPr>
                  <a:t>내용</a:t>
                </a:r>
                <a:endParaRPr lang="ko-KR" altLang="en-US" sz="3200" dirty="0">
                  <a:latin typeface="카페24 동동" panose="02000500000000020004" pitchFamily="2" charset="-127"/>
                  <a:ea typeface="카페24 동동" panose="02000500000000020004" pitchFamily="2" charset="-127"/>
                </a:endParaRPr>
              </a:p>
            </p:txBody>
          </p:sp>
        </p:grpSp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8A924973-774A-4ED4-945D-79510BB85B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04" t="40899" r="34313" b="23560"/>
            <a:stretch/>
          </p:blipFill>
          <p:spPr>
            <a:xfrm>
              <a:off x="2834002" y="1014198"/>
              <a:ext cx="668493" cy="834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4219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7399997-0D0D-46F4-BB7E-884245DA0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7119F835-102E-4FF5-9CC0-AC8579F331CE}"/>
              </a:ext>
            </a:extLst>
          </p:cNvPr>
          <p:cNvSpPr txBox="1"/>
          <p:nvPr/>
        </p:nvSpPr>
        <p:spPr>
          <a:xfrm>
            <a:off x="4580830" y="490354"/>
            <a:ext cx="3206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새해 복 듬뿍</a:t>
            </a:r>
            <a:r>
              <a:rPr lang="en-US" altLang="ko-KR" sz="36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! </a:t>
            </a:r>
            <a:r>
              <a:rPr lang="ko-KR" altLang="en-US" sz="3600" dirty="0">
                <a:latin typeface="카페24 동동" panose="02000500000000020004" pitchFamily="2" charset="-127"/>
                <a:ea typeface="카페24 동동" panose="02000500000000020004" pitchFamily="2" charset="-127"/>
              </a:rPr>
              <a:t>♥</a:t>
            </a:r>
          </a:p>
        </p:txBody>
      </p:sp>
      <p:pic>
        <p:nvPicPr>
          <p:cNvPr id="23" name="그림 22" descr="텍스트이(가) 표시된 사진&#10;&#10;자동 생성된 설명">
            <a:extLst>
              <a:ext uri="{FF2B5EF4-FFF2-40B4-BE49-F238E27FC236}">
                <a16:creationId xmlns:a16="http://schemas.microsoft.com/office/drawing/2014/main" id="{70691148-0E8A-402C-83D2-0540E81338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6" t="39999" r="58843" b="26940"/>
          <a:stretch/>
        </p:blipFill>
        <p:spPr>
          <a:xfrm>
            <a:off x="8399878" y="370100"/>
            <a:ext cx="1305648" cy="2379541"/>
          </a:xfrm>
          <a:prstGeom prst="rect">
            <a:avLst/>
          </a:prstGeom>
        </p:spPr>
      </p:pic>
      <p:pic>
        <p:nvPicPr>
          <p:cNvPr id="22" name="그림 21" descr="텍스트이(가) 표시된 사진&#10;&#10;자동 생성된 설명">
            <a:extLst>
              <a:ext uri="{FF2B5EF4-FFF2-40B4-BE49-F238E27FC236}">
                <a16:creationId xmlns:a16="http://schemas.microsoft.com/office/drawing/2014/main" id="{DEF28312-ADDC-4018-995D-74458F6E2A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1" t="39592" r="21948" b="27347"/>
          <a:stretch/>
        </p:blipFill>
        <p:spPr>
          <a:xfrm>
            <a:off x="2534385" y="317417"/>
            <a:ext cx="1305648" cy="2379541"/>
          </a:xfrm>
          <a:prstGeom prst="rect">
            <a:avLst/>
          </a:prstGeom>
        </p:spPr>
      </p:pic>
      <p:pic>
        <p:nvPicPr>
          <p:cNvPr id="75" name="그림 74" descr="텍스트이(가) 표시된 사진&#10;&#10;자동 생성된 설명">
            <a:extLst>
              <a:ext uri="{FF2B5EF4-FFF2-40B4-BE49-F238E27FC236}">
                <a16:creationId xmlns:a16="http://schemas.microsoft.com/office/drawing/2014/main" id="{8FBE3BD1-A21B-4C49-A957-7F1CAFD737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8" t="4762" r="62601" b="85498"/>
          <a:stretch/>
        </p:blipFill>
        <p:spPr>
          <a:xfrm rot="1333799" flipH="1">
            <a:off x="7264552" y="463924"/>
            <a:ext cx="490859" cy="266795"/>
          </a:xfrm>
          <a:custGeom>
            <a:avLst/>
            <a:gdLst>
              <a:gd name="connsiteX0" fmla="*/ 0 w 1390891"/>
              <a:gd name="connsiteY0" fmla="*/ 0 h 755986"/>
              <a:gd name="connsiteX1" fmla="*/ 1390891 w 1390891"/>
              <a:gd name="connsiteY1" fmla="*/ 0 h 755986"/>
              <a:gd name="connsiteX2" fmla="*/ 1390891 w 1390891"/>
              <a:gd name="connsiteY2" fmla="*/ 475556 h 755986"/>
              <a:gd name="connsiteX3" fmla="*/ 1351214 w 1390891"/>
              <a:gd name="connsiteY3" fmla="*/ 462540 h 755986"/>
              <a:gd name="connsiteX4" fmla="*/ 1107774 w 1390891"/>
              <a:gd name="connsiteY4" fmla="*/ 432835 h 755986"/>
              <a:gd name="connsiteX5" fmla="*/ 495065 w 1390891"/>
              <a:gd name="connsiteY5" fmla="*/ 734649 h 755986"/>
              <a:gd name="connsiteX6" fmla="*/ 491506 w 1390891"/>
              <a:gd name="connsiteY6" fmla="*/ 755986 h 755986"/>
              <a:gd name="connsiteX7" fmla="*/ 0 w 1390891"/>
              <a:gd name="connsiteY7" fmla="*/ 755986 h 755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891" h="755986">
                <a:moveTo>
                  <a:pt x="0" y="0"/>
                </a:moveTo>
                <a:lnTo>
                  <a:pt x="1390891" y="0"/>
                </a:lnTo>
                <a:lnTo>
                  <a:pt x="1390891" y="475556"/>
                </a:lnTo>
                <a:lnTo>
                  <a:pt x="1351214" y="462540"/>
                </a:lnTo>
                <a:cubicBezTo>
                  <a:pt x="1276390" y="443412"/>
                  <a:pt x="1194126" y="432835"/>
                  <a:pt x="1107774" y="432835"/>
                </a:cubicBezTo>
                <a:cubicBezTo>
                  <a:pt x="805543" y="432835"/>
                  <a:pt x="553383" y="562404"/>
                  <a:pt x="495065" y="734649"/>
                </a:cubicBezTo>
                <a:lnTo>
                  <a:pt x="491506" y="755986"/>
                </a:lnTo>
                <a:lnTo>
                  <a:pt x="0" y="755986"/>
                </a:lnTo>
                <a:close/>
              </a:path>
            </a:pathLst>
          </a:cu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15A65D03-32E2-4498-923D-4F108E221531}"/>
              </a:ext>
            </a:extLst>
          </p:cNvPr>
          <p:cNvGrpSpPr/>
          <p:nvPr/>
        </p:nvGrpSpPr>
        <p:grpSpPr>
          <a:xfrm>
            <a:off x="445074" y="1187804"/>
            <a:ext cx="5540086" cy="5178372"/>
            <a:chOff x="445074" y="1187804"/>
            <a:chExt cx="5540086" cy="5178372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745716B1-46F7-4ACE-84E7-12F744EAD92E}"/>
                </a:ext>
              </a:extLst>
            </p:cNvPr>
            <p:cNvGrpSpPr/>
            <p:nvPr/>
          </p:nvGrpSpPr>
          <p:grpSpPr>
            <a:xfrm>
              <a:off x="445074" y="1434224"/>
              <a:ext cx="5540086" cy="4931952"/>
              <a:chOff x="2925551" y="2147617"/>
              <a:chExt cx="6451006" cy="4153908"/>
            </a:xfrm>
            <a:solidFill>
              <a:srgbClr val="FEFCEC"/>
            </a:solidFill>
          </p:grpSpPr>
          <p:sp>
            <p:nvSpPr>
              <p:cNvPr id="16" name="사각형: 둥근 모서리 15">
                <a:extLst>
                  <a:ext uri="{FF2B5EF4-FFF2-40B4-BE49-F238E27FC236}">
                    <a16:creationId xmlns:a16="http://schemas.microsoft.com/office/drawing/2014/main" id="{40AA2466-1506-4427-8C8F-F8EB91FDF269}"/>
                  </a:ext>
                </a:extLst>
              </p:cNvPr>
              <p:cNvSpPr/>
              <p:nvPr/>
            </p:nvSpPr>
            <p:spPr>
              <a:xfrm>
                <a:off x="2925551" y="2147617"/>
                <a:ext cx="6451006" cy="4153908"/>
              </a:xfrm>
              <a:custGeom>
                <a:avLst/>
                <a:gdLst>
                  <a:gd name="connsiteX0" fmla="*/ 0 w 6451006"/>
                  <a:gd name="connsiteY0" fmla="*/ 459713 h 4153908"/>
                  <a:gd name="connsiteX1" fmla="*/ 459713 w 6451006"/>
                  <a:gd name="connsiteY1" fmla="*/ 0 h 4153908"/>
                  <a:gd name="connsiteX2" fmla="*/ 1068187 w 6451006"/>
                  <a:gd name="connsiteY2" fmla="*/ 0 h 4153908"/>
                  <a:gd name="connsiteX3" fmla="*/ 1510713 w 6451006"/>
                  <a:gd name="connsiteY3" fmla="*/ 0 h 4153908"/>
                  <a:gd name="connsiteX4" fmla="*/ 2174503 w 6451006"/>
                  <a:gd name="connsiteY4" fmla="*/ 0 h 4153908"/>
                  <a:gd name="connsiteX5" fmla="*/ 2727661 w 6451006"/>
                  <a:gd name="connsiteY5" fmla="*/ 0 h 4153908"/>
                  <a:gd name="connsiteX6" fmla="*/ 3391450 w 6451006"/>
                  <a:gd name="connsiteY6" fmla="*/ 0 h 4153908"/>
                  <a:gd name="connsiteX7" fmla="*/ 3999924 w 6451006"/>
                  <a:gd name="connsiteY7" fmla="*/ 0 h 4153908"/>
                  <a:gd name="connsiteX8" fmla="*/ 4497766 w 6451006"/>
                  <a:gd name="connsiteY8" fmla="*/ 0 h 4153908"/>
                  <a:gd name="connsiteX9" fmla="*/ 5106240 w 6451006"/>
                  <a:gd name="connsiteY9" fmla="*/ 0 h 4153908"/>
                  <a:gd name="connsiteX10" fmla="*/ 5991293 w 6451006"/>
                  <a:gd name="connsiteY10" fmla="*/ 0 h 4153908"/>
                  <a:gd name="connsiteX11" fmla="*/ 6451006 w 6451006"/>
                  <a:gd name="connsiteY11" fmla="*/ 459713 h 4153908"/>
                  <a:gd name="connsiteX12" fmla="*/ 6451006 w 6451006"/>
                  <a:gd name="connsiteY12" fmla="*/ 1031138 h 4153908"/>
                  <a:gd name="connsiteX13" fmla="*/ 6451006 w 6451006"/>
                  <a:gd name="connsiteY13" fmla="*/ 1570218 h 4153908"/>
                  <a:gd name="connsiteX14" fmla="*/ 6451006 w 6451006"/>
                  <a:gd name="connsiteY14" fmla="*/ 2173988 h 4153908"/>
                  <a:gd name="connsiteX15" fmla="*/ 6451006 w 6451006"/>
                  <a:gd name="connsiteY15" fmla="*/ 2680724 h 4153908"/>
                  <a:gd name="connsiteX16" fmla="*/ 6451006 w 6451006"/>
                  <a:gd name="connsiteY16" fmla="*/ 3155115 h 4153908"/>
                  <a:gd name="connsiteX17" fmla="*/ 6451006 w 6451006"/>
                  <a:gd name="connsiteY17" fmla="*/ 3694195 h 4153908"/>
                  <a:gd name="connsiteX18" fmla="*/ 5991293 w 6451006"/>
                  <a:gd name="connsiteY18" fmla="*/ 4153908 h 4153908"/>
                  <a:gd name="connsiteX19" fmla="*/ 5438135 w 6451006"/>
                  <a:gd name="connsiteY19" fmla="*/ 4153908 h 4153908"/>
                  <a:gd name="connsiteX20" fmla="*/ 4774345 w 6451006"/>
                  <a:gd name="connsiteY20" fmla="*/ 4153908 h 4153908"/>
                  <a:gd name="connsiteX21" fmla="*/ 4165872 w 6451006"/>
                  <a:gd name="connsiteY21" fmla="*/ 4153908 h 4153908"/>
                  <a:gd name="connsiteX22" fmla="*/ 3723345 w 6451006"/>
                  <a:gd name="connsiteY22" fmla="*/ 4153908 h 4153908"/>
                  <a:gd name="connsiteX23" fmla="*/ 3114871 w 6451006"/>
                  <a:gd name="connsiteY23" fmla="*/ 4153908 h 4153908"/>
                  <a:gd name="connsiteX24" fmla="*/ 2617029 w 6451006"/>
                  <a:gd name="connsiteY24" fmla="*/ 4153908 h 4153908"/>
                  <a:gd name="connsiteX25" fmla="*/ 2174503 w 6451006"/>
                  <a:gd name="connsiteY25" fmla="*/ 4153908 h 4153908"/>
                  <a:gd name="connsiteX26" fmla="*/ 1787292 w 6451006"/>
                  <a:gd name="connsiteY26" fmla="*/ 4153908 h 4153908"/>
                  <a:gd name="connsiteX27" fmla="*/ 1344766 w 6451006"/>
                  <a:gd name="connsiteY27" fmla="*/ 4153908 h 4153908"/>
                  <a:gd name="connsiteX28" fmla="*/ 459713 w 6451006"/>
                  <a:gd name="connsiteY28" fmla="*/ 4153908 h 4153908"/>
                  <a:gd name="connsiteX29" fmla="*/ 0 w 6451006"/>
                  <a:gd name="connsiteY29" fmla="*/ 3694195 h 4153908"/>
                  <a:gd name="connsiteX30" fmla="*/ 0 w 6451006"/>
                  <a:gd name="connsiteY30" fmla="*/ 3090425 h 4153908"/>
                  <a:gd name="connsiteX31" fmla="*/ 0 w 6451006"/>
                  <a:gd name="connsiteY31" fmla="*/ 2486655 h 4153908"/>
                  <a:gd name="connsiteX32" fmla="*/ 0 w 6451006"/>
                  <a:gd name="connsiteY32" fmla="*/ 2012264 h 4153908"/>
                  <a:gd name="connsiteX33" fmla="*/ 0 w 6451006"/>
                  <a:gd name="connsiteY33" fmla="*/ 1408494 h 4153908"/>
                  <a:gd name="connsiteX34" fmla="*/ 0 w 6451006"/>
                  <a:gd name="connsiteY34" fmla="*/ 934104 h 4153908"/>
                  <a:gd name="connsiteX35" fmla="*/ 0 w 6451006"/>
                  <a:gd name="connsiteY35" fmla="*/ 459713 h 4153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451006" h="4153908" fill="none" extrusionOk="0">
                    <a:moveTo>
                      <a:pt x="0" y="459713"/>
                    </a:moveTo>
                    <a:cubicBezTo>
                      <a:pt x="49148" y="215567"/>
                      <a:pt x="157392" y="31269"/>
                      <a:pt x="459713" y="0"/>
                    </a:cubicBezTo>
                    <a:cubicBezTo>
                      <a:pt x="663231" y="-24712"/>
                      <a:pt x="809888" y="24654"/>
                      <a:pt x="1068187" y="0"/>
                    </a:cubicBezTo>
                    <a:cubicBezTo>
                      <a:pt x="1326486" y="-24654"/>
                      <a:pt x="1411352" y="14776"/>
                      <a:pt x="1510713" y="0"/>
                    </a:cubicBezTo>
                    <a:cubicBezTo>
                      <a:pt x="1610074" y="-14776"/>
                      <a:pt x="2029871" y="46213"/>
                      <a:pt x="2174503" y="0"/>
                    </a:cubicBezTo>
                    <a:cubicBezTo>
                      <a:pt x="2319135" y="-46213"/>
                      <a:pt x="2585404" y="16068"/>
                      <a:pt x="2727661" y="0"/>
                    </a:cubicBezTo>
                    <a:cubicBezTo>
                      <a:pt x="2869918" y="-16068"/>
                      <a:pt x="3256385" y="18692"/>
                      <a:pt x="3391450" y="0"/>
                    </a:cubicBezTo>
                    <a:cubicBezTo>
                      <a:pt x="3526515" y="-18692"/>
                      <a:pt x="3733346" y="39375"/>
                      <a:pt x="3999924" y="0"/>
                    </a:cubicBezTo>
                    <a:cubicBezTo>
                      <a:pt x="4266502" y="-39375"/>
                      <a:pt x="4273842" y="47696"/>
                      <a:pt x="4497766" y="0"/>
                    </a:cubicBezTo>
                    <a:cubicBezTo>
                      <a:pt x="4721690" y="-47696"/>
                      <a:pt x="4941121" y="33949"/>
                      <a:pt x="5106240" y="0"/>
                    </a:cubicBezTo>
                    <a:cubicBezTo>
                      <a:pt x="5271359" y="-33949"/>
                      <a:pt x="5807554" y="2186"/>
                      <a:pt x="5991293" y="0"/>
                    </a:cubicBezTo>
                    <a:cubicBezTo>
                      <a:pt x="6251475" y="-63586"/>
                      <a:pt x="6462554" y="171682"/>
                      <a:pt x="6451006" y="459713"/>
                    </a:cubicBezTo>
                    <a:cubicBezTo>
                      <a:pt x="6468599" y="644498"/>
                      <a:pt x="6421835" y="775378"/>
                      <a:pt x="6451006" y="1031138"/>
                    </a:cubicBezTo>
                    <a:cubicBezTo>
                      <a:pt x="6480177" y="1286899"/>
                      <a:pt x="6439154" y="1404270"/>
                      <a:pt x="6451006" y="1570218"/>
                    </a:cubicBezTo>
                    <a:cubicBezTo>
                      <a:pt x="6462858" y="1736166"/>
                      <a:pt x="6392729" y="2009206"/>
                      <a:pt x="6451006" y="2173988"/>
                    </a:cubicBezTo>
                    <a:cubicBezTo>
                      <a:pt x="6509283" y="2338770"/>
                      <a:pt x="6435468" y="2454634"/>
                      <a:pt x="6451006" y="2680724"/>
                    </a:cubicBezTo>
                    <a:cubicBezTo>
                      <a:pt x="6466544" y="2906814"/>
                      <a:pt x="6420222" y="3019734"/>
                      <a:pt x="6451006" y="3155115"/>
                    </a:cubicBezTo>
                    <a:cubicBezTo>
                      <a:pt x="6481790" y="3290496"/>
                      <a:pt x="6423420" y="3513972"/>
                      <a:pt x="6451006" y="3694195"/>
                    </a:cubicBezTo>
                    <a:cubicBezTo>
                      <a:pt x="6441663" y="3951364"/>
                      <a:pt x="6244423" y="4115876"/>
                      <a:pt x="5991293" y="4153908"/>
                    </a:cubicBezTo>
                    <a:cubicBezTo>
                      <a:pt x="5757543" y="4174763"/>
                      <a:pt x="5646513" y="4100444"/>
                      <a:pt x="5438135" y="4153908"/>
                    </a:cubicBezTo>
                    <a:cubicBezTo>
                      <a:pt x="5229757" y="4207372"/>
                      <a:pt x="5023112" y="4084326"/>
                      <a:pt x="4774345" y="4153908"/>
                    </a:cubicBezTo>
                    <a:cubicBezTo>
                      <a:pt x="4525578" y="4223490"/>
                      <a:pt x="4402283" y="4129517"/>
                      <a:pt x="4165872" y="4153908"/>
                    </a:cubicBezTo>
                    <a:cubicBezTo>
                      <a:pt x="3929461" y="4178299"/>
                      <a:pt x="3850950" y="4138499"/>
                      <a:pt x="3723345" y="4153908"/>
                    </a:cubicBezTo>
                    <a:cubicBezTo>
                      <a:pt x="3595740" y="4169317"/>
                      <a:pt x="3314666" y="4101634"/>
                      <a:pt x="3114871" y="4153908"/>
                    </a:cubicBezTo>
                    <a:cubicBezTo>
                      <a:pt x="2915076" y="4206182"/>
                      <a:pt x="2854847" y="4111470"/>
                      <a:pt x="2617029" y="4153908"/>
                    </a:cubicBezTo>
                    <a:cubicBezTo>
                      <a:pt x="2379211" y="4196346"/>
                      <a:pt x="2303920" y="4145160"/>
                      <a:pt x="2174503" y="4153908"/>
                    </a:cubicBezTo>
                    <a:cubicBezTo>
                      <a:pt x="2045086" y="4162656"/>
                      <a:pt x="1920319" y="4124580"/>
                      <a:pt x="1787292" y="4153908"/>
                    </a:cubicBezTo>
                    <a:cubicBezTo>
                      <a:pt x="1654265" y="4183236"/>
                      <a:pt x="1559220" y="4103719"/>
                      <a:pt x="1344766" y="4153908"/>
                    </a:cubicBezTo>
                    <a:cubicBezTo>
                      <a:pt x="1130312" y="4204097"/>
                      <a:pt x="724627" y="4110237"/>
                      <a:pt x="459713" y="4153908"/>
                    </a:cubicBezTo>
                    <a:cubicBezTo>
                      <a:pt x="216732" y="4146393"/>
                      <a:pt x="18491" y="3932445"/>
                      <a:pt x="0" y="3694195"/>
                    </a:cubicBezTo>
                    <a:cubicBezTo>
                      <a:pt x="-41746" y="3569174"/>
                      <a:pt x="54058" y="3267930"/>
                      <a:pt x="0" y="3090425"/>
                    </a:cubicBezTo>
                    <a:cubicBezTo>
                      <a:pt x="-54058" y="2912920"/>
                      <a:pt x="29452" y="2759982"/>
                      <a:pt x="0" y="2486655"/>
                    </a:cubicBezTo>
                    <a:cubicBezTo>
                      <a:pt x="-29452" y="2213328"/>
                      <a:pt x="9687" y="2110328"/>
                      <a:pt x="0" y="2012264"/>
                    </a:cubicBezTo>
                    <a:cubicBezTo>
                      <a:pt x="-9687" y="1914200"/>
                      <a:pt x="63866" y="1542941"/>
                      <a:pt x="0" y="1408494"/>
                    </a:cubicBezTo>
                    <a:cubicBezTo>
                      <a:pt x="-63866" y="1274047"/>
                      <a:pt x="56025" y="1040786"/>
                      <a:pt x="0" y="934104"/>
                    </a:cubicBezTo>
                    <a:cubicBezTo>
                      <a:pt x="-56025" y="827422"/>
                      <a:pt x="56659" y="653135"/>
                      <a:pt x="0" y="459713"/>
                    </a:cubicBezTo>
                    <a:close/>
                  </a:path>
                  <a:path w="6451006" h="4153908" stroke="0" extrusionOk="0">
                    <a:moveTo>
                      <a:pt x="0" y="459713"/>
                    </a:moveTo>
                    <a:cubicBezTo>
                      <a:pt x="-8626" y="200500"/>
                      <a:pt x="192071" y="5161"/>
                      <a:pt x="459713" y="0"/>
                    </a:cubicBezTo>
                    <a:cubicBezTo>
                      <a:pt x="632907" y="-64595"/>
                      <a:pt x="835823" y="45403"/>
                      <a:pt x="1123503" y="0"/>
                    </a:cubicBezTo>
                    <a:cubicBezTo>
                      <a:pt x="1411183" y="-45403"/>
                      <a:pt x="1376163" y="43083"/>
                      <a:pt x="1621345" y="0"/>
                    </a:cubicBezTo>
                    <a:cubicBezTo>
                      <a:pt x="1866527" y="-43083"/>
                      <a:pt x="1911717" y="23048"/>
                      <a:pt x="2063871" y="0"/>
                    </a:cubicBezTo>
                    <a:cubicBezTo>
                      <a:pt x="2216025" y="-23048"/>
                      <a:pt x="2422923" y="52963"/>
                      <a:pt x="2672345" y="0"/>
                    </a:cubicBezTo>
                    <a:cubicBezTo>
                      <a:pt x="2921767" y="-52963"/>
                      <a:pt x="2996543" y="22523"/>
                      <a:pt x="3170187" y="0"/>
                    </a:cubicBezTo>
                    <a:cubicBezTo>
                      <a:pt x="3343831" y="-22523"/>
                      <a:pt x="3573635" y="63385"/>
                      <a:pt x="3833977" y="0"/>
                    </a:cubicBezTo>
                    <a:cubicBezTo>
                      <a:pt x="4094319" y="-63385"/>
                      <a:pt x="4161007" y="29471"/>
                      <a:pt x="4276503" y="0"/>
                    </a:cubicBezTo>
                    <a:cubicBezTo>
                      <a:pt x="4391999" y="-29471"/>
                      <a:pt x="4690119" y="19149"/>
                      <a:pt x="4940293" y="0"/>
                    </a:cubicBezTo>
                    <a:cubicBezTo>
                      <a:pt x="5190467" y="-19149"/>
                      <a:pt x="5241191" y="2496"/>
                      <a:pt x="5327503" y="0"/>
                    </a:cubicBezTo>
                    <a:cubicBezTo>
                      <a:pt x="5413815" y="-2496"/>
                      <a:pt x="5794933" y="21673"/>
                      <a:pt x="5991293" y="0"/>
                    </a:cubicBezTo>
                    <a:cubicBezTo>
                      <a:pt x="6263886" y="27838"/>
                      <a:pt x="6452690" y="223260"/>
                      <a:pt x="6451006" y="459713"/>
                    </a:cubicBezTo>
                    <a:cubicBezTo>
                      <a:pt x="6469229" y="553778"/>
                      <a:pt x="6405791" y="718050"/>
                      <a:pt x="6451006" y="901759"/>
                    </a:cubicBezTo>
                    <a:cubicBezTo>
                      <a:pt x="6496221" y="1085468"/>
                      <a:pt x="6430990" y="1252207"/>
                      <a:pt x="6451006" y="1505529"/>
                    </a:cubicBezTo>
                    <a:cubicBezTo>
                      <a:pt x="6471022" y="1758851"/>
                      <a:pt x="6425194" y="1743256"/>
                      <a:pt x="6451006" y="1979920"/>
                    </a:cubicBezTo>
                    <a:cubicBezTo>
                      <a:pt x="6476818" y="2216584"/>
                      <a:pt x="6421709" y="2291595"/>
                      <a:pt x="6451006" y="2519000"/>
                    </a:cubicBezTo>
                    <a:cubicBezTo>
                      <a:pt x="6480303" y="2746405"/>
                      <a:pt x="6407064" y="2867601"/>
                      <a:pt x="6451006" y="3122770"/>
                    </a:cubicBezTo>
                    <a:cubicBezTo>
                      <a:pt x="6494948" y="3377939"/>
                      <a:pt x="6385756" y="3530669"/>
                      <a:pt x="6451006" y="3694195"/>
                    </a:cubicBezTo>
                    <a:cubicBezTo>
                      <a:pt x="6442404" y="3963467"/>
                      <a:pt x="6277230" y="4177720"/>
                      <a:pt x="5991293" y="4153908"/>
                    </a:cubicBezTo>
                    <a:cubicBezTo>
                      <a:pt x="5889671" y="4199151"/>
                      <a:pt x="5744938" y="4136666"/>
                      <a:pt x="5548767" y="4153908"/>
                    </a:cubicBezTo>
                    <a:cubicBezTo>
                      <a:pt x="5352596" y="4171150"/>
                      <a:pt x="5174096" y="4112246"/>
                      <a:pt x="4995609" y="4153908"/>
                    </a:cubicBezTo>
                    <a:cubicBezTo>
                      <a:pt x="4817122" y="4195570"/>
                      <a:pt x="4685440" y="4102393"/>
                      <a:pt x="4553082" y="4153908"/>
                    </a:cubicBezTo>
                    <a:cubicBezTo>
                      <a:pt x="4420724" y="4205423"/>
                      <a:pt x="4262377" y="4106871"/>
                      <a:pt x="3999924" y="4153908"/>
                    </a:cubicBezTo>
                    <a:cubicBezTo>
                      <a:pt x="3737471" y="4200945"/>
                      <a:pt x="3697608" y="4110490"/>
                      <a:pt x="3612714" y="4153908"/>
                    </a:cubicBezTo>
                    <a:cubicBezTo>
                      <a:pt x="3527820" y="4197326"/>
                      <a:pt x="3339723" y="4144498"/>
                      <a:pt x="3225503" y="4153908"/>
                    </a:cubicBezTo>
                    <a:cubicBezTo>
                      <a:pt x="3111283" y="4163318"/>
                      <a:pt x="2942080" y="4142471"/>
                      <a:pt x="2672345" y="4153908"/>
                    </a:cubicBezTo>
                    <a:cubicBezTo>
                      <a:pt x="2402610" y="4165345"/>
                      <a:pt x="2423596" y="4107976"/>
                      <a:pt x="2229819" y="4153908"/>
                    </a:cubicBezTo>
                    <a:cubicBezTo>
                      <a:pt x="2036042" y="4199840"/>
                      <a:pt x="1807108" y="4133487"/>
                      <a:pt x="1621345" y="4153908"/>
                    </a:cubicBezTo>
                    <a:cubicBezTo>
                      <a:pt x="1435582" y="4174329"/>
                      <a:pt x="1301747" y="4106485"/>
                      <a:pt x="1178818" y="4153908"/>
                    </a:cubicBezTo>
                    <a:cubicBezTo>
                      <a:pt x="1055889" y="4201331"/>
                      <a:pt x="686460" y="4112530"/>
                      <a:pt x="459713" y="4153908"/>
                    </a:cubicBezTo>
                    <a:cubicBezTo>
                      <a:pt x="177478" y="4182598"/>
                      <a:pt x="-23103" y="3997528"/>
                      <a:pt x="0" y="3694195"/>
                    </a:cubicBezTo>
                    <a:cubicBezTo>
                      <a:pt x="-212" y="3455890"/>
                      <a:pt x="68017" y="3266927"/>
                      <a:pt x="0" y="3122770"/>
                    </a:cubicBezTo>
                    <a:cubicBezTo>
                      <a:pt x="-68017" y="2978614"/>
                      <a:pt x="14637" y="2845294"/>
                      <a:pt x="0" y="2680724"/>
                    </a:cubicBezTo>
                    <a:cubicBezTo>
                      <a:pt x="-14637" y="2516154"/>
                      <a:pt x="10554" y="2335185"/>
                      <a:pt x="0" y="2206333"/>
                    </a:cubicBezTo>
                    <a:cubicBezTo>
                      <a:pt x="-10554" y="2077481"/>
                      <a:pt x="25169" y="1836108"/>
                      <a:pt x="0" y="1634908"/>
                    </a:cubicBezTo>
                    <a:cubicBezTo>
                      <a:pt x="-25169" y="1433708"/>
                      <a:pt x="44057" y="1329425"/>
                      <a:pt x="0" y="1160517"/>
                    </a:cubicBezTo>
                    <a:cubicBezTo>
                      <a:pt x="-44057" y="991609"/>
                      <a:pt x="70844" y="685101"/>
                      <a:pt x="0" y="459713"/>
                    </a:cubicBezTo>
                    <a:close/>
                  </a:path>
                </a:pathLst>
              </a:custGeom>
              <a:grpFill/>
              <a:ln w="31750" cmpd="thickThin">
                <a:solidFill>
                  <a:srgbClr val="FFE07D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oundRect">
                        <a:avLst>
                          <a:gd name="adj" fmla="val 11067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DBBDF4F-1B8A-4140-ADBF-650A94351647}"/>
                  </a:ext>
                </a:extLst>
              </p:cNvPr>
              <p:cNvSpPr txBox="1"/>
              <p:nvPr/>
            </p:nvSpPr>
            <p:spPr>
              <a:xfrm>
                <a:off x="2930634" y="2475199"/>
                <a:ext cx="6441814" cy="457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3200" dirty="0">
                    <a:latin typeface="카페24 동동" panose="02000500000000020004" pitchFamily="2" charset="-127"/>
                    <a:ea typeface="카페24 동동" panose="02000500000000020004" pitchFamily="2" charset="-127"/>
                  </a:rPr>
                  <a:t>내용 </a:t>
                </a:r>
                <a:r>
                  <a:rPr lang="ko-KR" altLang="en-US" sz="3200" dirty="0" err="1">
                    <a:latin typeface="카페24 동동" panose="02000500000000020004" pitchFamily="2" charset="-127"/>
                    <a:ea typeface="카페24 동동" panose="02000500000000020004" pitchFamily="2" charset="-127"/>
                  </a:rPr>
                  <a:t>내용</a:t>
                </a:r>
                <a:r>
                  <a:rPr lang="ko-KR" altLang="en-US" sz="3200" dirty="0">
                    <a:latin typeface="카페24 동동" panose="02000500000000020004" pitchFamily="2" charset="-127"/>
                    <a:ea typeface="카페24 동동" panose="02000500000000020004" pitchFamily="2" charset="-127"/>
                  </a:rPr>
                  <a:t> </a:t>
                </a:r>
                <a:r>
                  <a:rPr lang="ko-KR" altLang="en-US" sz="3200" dirty="0" err="1">
                    <a:latin typeface="카페24 동동" panose="02000500000000020004" pitchFamily="2" charset="-127"/>
                    <a:ea typeface="카페24 동동" panose="02000500000000020004" pitchFamily="2" charset="-127"/>
                  </a:rPr>
                  <a:t>내용</a:t>
                </a:r>
                <a:r>
                  <a:rPr lang="ko-KR" altLang="en-US" sz="3200" dirty="0">
                    <a:latin typeface="카페24 동동" panose="02000500000000020004" pitchFamily="2" charset="-127"/>
                    <a:ea typeface="카페24 동동" panose="02000500000000020004" pitchFamily="2" charset="-127"/>
                  </a:rPr>
                  <a:t> </a:t>
                </a:r>
                <a:r>
                  <a:rPr lang="ko-KR" altLang="en-US" sz="3200" dirty="0" err="1">
                    <a:latin typeface="카페24 동동" panose="02000500000000020004" pitchFamily="2" charset="-127"/>
                    <a:ea typeface="카페24 동동" panose="02000500000000020004" pitchFamily="2" charset="-127"/>
                  </a:rPr>
                  <a:t>내용</a:t>
                </a:r>
                <a:r>
                  <a:rPr lang="ko-KR" altLang="en-US" sz="3200" dirty="0">
                    <a:latin typeface="카페24 동동" panose="02000500000000020004" pitchFamily="2" charset="-127"/>
                    <a:ea typeface="카페24 동동" panose="02000500000000020004" pitchFamily="2" charset="-127"/>
                  </a:rPr>
                  <a:t> </a:t>
                </a:r>
                <a:r>
                  <a:rPr lang="ko-KR" altLang="en-US" sz="3200" dirty="0" err="1">
                    <a:latin typeface="카페24 동동" panose="02000500000000020004" pitchFamily="2" charset="-127"/>
                    <a:ea typeface="카페24 동동" panose="02000500000000020004" pitchFamily="2" charset="-127"/>
                  </a:rPr>
                  <a:t>내용</a:t>
                </a:r>
                <a:endParaRPr lang="ko-KR" altLang="en-US" sz="3200" dirty="0">
                  <a:latin typeface="카페24 동동" panose="02000500000000020004" pitchFamily="2" charset="-127"/>
                  <a:ea typeface="카페24 동동" panose="02000500000000020004" pitchFamily="2" charset="-127"/>
                </a:endParaRPr>
              </a:p>
            </p:txBody>
          </p:sp>
        </p:grpSp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948985C7-529E-4F5E-9013-173220C4C3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04" t="40899" r="34313" b="23560"/>
            <a:stretch/>
          </p:blipFill>
          <p:spPr>
            <a:xfrm>
              <a:off x="3002142" y="1187804"/>
              <a:ext cx="373352" cy="465872"/>
            </a:xfrm>
            <a:prstGeom prst="rect">
              <a:avLst/>
            </a:prstGeom>
          </p:spPr>
        </p:pic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0A41ED1-EBDB-484A-A109-C847D0964806}"/>
              </a:ext>
            </a:extLst>
          </p:cNvPr>
          <p:cNvGrpSpPr/>
          <p:nvPr/>
        </p:nvGrpSpPr>
        <p:grpSpPr>
          <a:xfrm>
            <a:off x="6282659" y="1434224"/>
            <a:ext cx="5540086" cy="4931952"/>
            <a:chOff x="2925551" y="2147617"/>
            <a:chExt cx="6451006" cy="4153908"/>
          </a:xfrm>
          <a:solidFill>
            <a:srgbClr val="FEFCEC"/>
          </a:solidFill>
        </p:grpSpPr>
        <p:sp>
          <p:nvSpPr>
            <p:cNvPr id="20" name="사각형: 둥근 모서리 19">
              <a:extLst>
                <a:ext uri="{FF2B5EF4-FFF2-40B4-BE49-F238E27FC236}">
                  <a16:creationId xmlns:a16="http://schemas.microsoft.com/office/drawing/2014/main" id="{2AF46780-F837-4780-864D-38944FFE059F}"/>
                </a:ext>
              </a:extLst>
            </p:cNvPr>
            <p:cNvSpPr/>
            <p:nvPr/>
          </p:nvSpPr>
          <p:spPr>
            <a:xfrm>
              <a:off x="2925551" y="2147617"/>
              <a:ext cx="6451006" cy="4153908"/>
            </a:xfrm>
            <a:custGeom>
              <a:avLst/>
              <a:gdLst>
                <a:gd name="connsiteX0" fmla="*/ 0 w 6451006"/>
                <a:gd name="connsiteY0" fmla="*/ 459713 h 4153908"/>
                <a:gd name="connsiteX1" fmla="*/ 459713 w 6451006"/>
                <a:gd name="connsiteY1" fmla="*/ 0 h 4153908"/>
                <a:gd name="connsiteX2" fmla="*/ 1068187 w 6451006"/>
                <a:gd name="connsiteY2" fmla="*/ 0 h 4153908"/>
                <a:gd name="connsiteX3" fmla="*/ 1510713 w 6451006"/>
                <a:gd name="connsiteY3" fmla="*/ 0 h 4153908"/>
                <a:gd name="connsiteX4" fmla="*/ 2174503 w 6451006"/>
                <a:gd name="connsiteY4" fmla="*/ 0 h 4153908"/>
                <a:gd name="connsiteX5" fmla="*/ 2727661 w 6451006"/>
                <a:gd name="connsiteY5" fmla="*/ 0 h 4153908"/>
                <a:gd name="connsiteX6" fmla="*/ 3391450 w 6451006"/>
                <a:gd name="connsiteY6" fmla="*/ 0 h 4153908"/>
                <a:gd name="connsiteX7" fmla="*/ 3999924 w 6451006"/>
                <a:gd name="connsiteY7" fmla="*/ 0 h 4153908"/>
                <a:gd name="connsiteX8" fmla="*/ 4497766 w 6451006"/>
                <a:gd name="connsiteY8" fmla="*/ 0 h 4153908"/>
                <a:gd name="connsiteX9" fmla="*/ 5106240 w 6451006"/>
                <a:gd name="connsiteY9" fmla="*/ 0 h 4153908"/>
                <a:gd name="connsiteX10" fmla="*/ 5991293 w 6451006"/>
                <a:gd name="connsiteY10" fmla="*/ 0 h 4153908"/>
                <a:gd name="connsiteX11" fmla="*/ 6451006 w 6451006"/>
                <a:gd name="connsiteY11" fmla="*/ 459713 h 4153908"/>
                <a:gd name="connsiteX12" fmla="*/ 6451006 w 6451006"/>
                <a:gd name="connsiteY12" fmla="*/ 1031138 h 4153908"/>
                <a:gd name="connsiteX13" fmla="*/ 6451006 w 6451006"/>
                <a:gd name="connsiteY13" fmla="*/ 1570218 h 4153908"/>
                <a:gd name="connsiteX14" fmla="*/ 6451006 w 6451006"/>
                <a:gd name="connsiteY14" fmla="*/ 2173988 h 4153908"/>
                <a:gd name="connsiteX15" fmla="*/ 6451006 w 6451006"/>
                <a:gd name="connsiteY15" fmla="*/ 2680724 h 4153908"/>
                <a:gd name="connsiteX16" fmla="*/ 6451006 w 6451006"/>
                <a:gd name="connsiteY16" fmla="*/ 3155115 h 4153908"/>
                <a:gd name="connsiteX17" fmla="*/ 6451006 w 6451006"/>
                <a:gd name="connsiteY17" fmla="*/ 3694195 h 4153908"/>
                <a:gd name="connsiteX18" fmla="*/ 5991293 w 6451006"/>
                <a:gd name="connsiteY18" fmla="*/ 4153908 h 4153908"/>
                <a:gd name="connsiteX19" fmla="*/ 5438135 w 6451006"/>
                <a:gd name="connsiteY19" fmla="*/ 4153908 h 4153908"/>
                <a:gd name="connsiteX20" fmla="*/ 4774345 w 6451006"/>
                <a:gd name="connsiteY20" fmla="*/ 4153908 h 4153908"/>
                <a:gd name="connsiteX21" fmla="*/ 4165872 w 6451006"/>
                <a:gd name="connsiteY21" fmla="*/ 4153908 h 4153908"/>
                <a:gd name="connsiteX22" fmla="*/ 3723345 w 6451006"/>
                <a:gd name="connsiteY22" fmla="*/ 4153908 h 4153908"/>
                <a:gd name="connsiteX23" fmla="*/ 3114871 w 6451006"/>
                <a:gd name="connsiteY23" fmla="*/ 4153908 h 4153908"/>
                <a:gd name="connsiteX24" fmla="*/ 2617029 w 6451006"/>
                <a:gd name="connsiteY24" fmla="*/ 4153908 h 4153908"/>
                <a:gd name="connsiteX25" fmla="*/ 2174503 w 6451006"/>
                <a:gd name="connsiteY25" fmla="*/ 4153908 h 4153908"/>
                <a:gd name="connsiteX26" fmla="*/ 1787292 w 6451006"/>
                <a:gd name="connsiteY26" fmla="*/ 4153908 h 4153908"/>
                <a:gd name="connsiteX27" fmla="*/ 1344766 w 6451006"/>
                <a:gd name="connsiteY27" fmla="*/ 4153908 h 4153908"/>
                <a:gd name="connsiteX28" fmla="*/ 459713 w 6451006"/>
                <a:gd name="connsiteY28" fmla="*/ 4153908 h 4153908"/>
                <a:gd name="connsiteX29" fmla="*/ 0 w 6451006"/>
                <a:gd name="connsiteY29" fmla="*/ 3694195 h 4153908"/>
                <a:gd name="connsiteX30" fmla="*/ 0 w 6451006"/>
                <a:gd name="connsiteY30" fmla="*/ 3090425 h 4153908"/>
                <a:gd name="connsiteX31" fmla="*/ 0 w 6451006"/>
                <a:gd name="connsiteY31" fmla="*/ 2486655 h 4153908"/>
                <a:gd name="connsiteX32" fmla="*/ 0 w 6451006"/>
                <a:gd name="connsiteY32" fmla="*/ 2012264 h 4153908"/>
                <a:gd name="connsiteX33" fmla="*/ 0 w 6451006"/>
                <a:gd name="connsiteY33" fmla="*/ 1408494 h 4153908"/>
                <a:gd name="connsiteX34" fmla="*/ 0 w 6451006"/>
                <a:gd name="connsiteY34" fmla="*/ 934104 h 4153908"/>
                <a:gd name="connsiteX35" fmla="*/ 0 w 6451006"/>
                <a:gd name="connsiteY35" fmla="*/ 459713 h 415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451006" h="4153908" fill="none" extrusionOk="0">
                  <a:moveTo>
                    <a:pt x="0" y="459713"/>
                  </a:moveTo>
                  <a:cubicBezTo>
                    <a:pt x="49148" y="215567"/>
                    <a:pt x="157392" y="31269"/>
                    <a:pt x="459713" y="0"/>
                  </a:cubicBezTo>
                  <a:cubicBezTo>
                    <a:pt x="663231" y="-24712"/>
                    <a:pt x="809888" y="24654"/>
                    <a:pt x="1068187" y="0"/>
                  </a:cubicBezTo>
                  <a:cubicBezTo>
                    <a:pt x="1326486" y="-24654"/>
                    <a:pt x="1411352" y="14776"/>
                    <a:pt x="1510713" y="0"/>
                  </a:cubicBezTo>
                  <a:cubicBezTo>
                    <a:pt x="1610074" y="-14776"/>
                    <a:pt x="2029871" y="46213"/>
                    <a:pt x="2174503" y="0"/>
                  </a:cubicBezTo>
                  <a:cubicBezTo>
                    <a:pt x="2319135" y="-46213"/>
                    <a:pt x="2585404" y="16068"/>
                    <a:pt x="2727661" y="0"/>
                  </a:cubicBezTo>
                  <a:cubicBezTo>
                    <a:pt x="2869918" y="-16068"/>
                    <a:pt x="3256385" y="18692"/>
                    <a:pt x="3391450" y="0"/>
                  </a:cubicBezTo>
                  <a:cubicBezTo>
                    <a:pt x="3526515" y="-18692"/>
                    <a:pt x="3733346" y="39375"/>
                    <a:pt x="3999924" y="0"/>
                  </a:cubicBezTo>
                  <a:cubicBezTo>
                    <a:pt x="4266502" y="-39375"/>
                    <a:pt x="4273842" y="47696"/>
                    <a:pt x="4497766" y="0"/>
                  </a:cubicBezTo>
                  <a:cubicBezTo>
                    <a:pt x="4721690" y="-47696"/>
                    <a:pt x="4941121" y="33949"/>
                    <a:pt x="5106240" y="0"/>
                  </a:cubicBezTo>
                  <a:cubicBezTo>
                    <a:pt x="5271359" y="-33949"/>
                    <a:pt x="5807554" y="2186"/>
                    <a:pt x="5991293" y="0"/>
                  </a:cubicBezTo>
                  <a:cubicBezTo>
                    <a:pt x="6251475" y="-63586"/>
                    <a:pt x="6462554" y="171682"/>
                    <a:pt x="6451006" y="459713"/>
                  </a:cubicBezTo>
                  <a:cubicBezTo>
                    <a:pt x="6468599" y="644498"/>
                    <a:pt x="6421835" y="775378"/>
                    <a:pt x="6451006" y="1031138"/>
                  </a:cubicBezTo>
                  <a:cubicBezTo>
                    <a:pt x="6480177" y="1286899"/>
                    <a:pt x="6439154" y="1404270"/>
                    <a:pt x="6451006" y="1570218"/>
                  </a:cubicBezTo>
                  <a:cubicBezTo>
                    <a:pt x="6462858" y="1736166"/>
                    <a:pt x="6392729" y="2009206"/>
                    <a:pt x="6451006" y="2173988"/>
                  </a:cubicBezTo>
                  <a:cubicBezTo>
                    <a:pt x="6509283" y="2338770"/>
                    <a:pt x="6435468" y="2454634"/>
                    <a:pt x="6451006" y="2680724"/>
                  </a:cubicBezTo>
                  <a:cubicBezTo>
                    <a:pt x="6466544" y="2906814"/>
                    <a:pt x="6420222" y="3019734"/>
                    <a:pt x="6451006" y="3155115"/>
                  </a:cubicBezTo>
                  <a:cubicBezTo>
                    <a:pt x="6481790" y="3290496"/>
                    <a:pt x="6423420" y="3513972"/>
                    <a:pt x="6451006" y="3694195"/>
                  </a:cubicBezTo>
                  <a:cubicBezTo>
                    <a:pt x="6441663" y="3951364"/>
                    <a:pt x="6244423" y="4115876"/>
                    <a:pt x="5991293" y="4153908"/>
                  </a:cubicBezTo>
                  <a:cubicBezTo>
                    <a:pt x="5757543" y="4174763"/>
                    <a:pt x="5646513" y="4100444"/>
                    <a:pt x="5438135" y="4153908"/>
                  </a:cubicBezTo>
                  <a:cubicBezTo>
                    <a:pt x="5229757" y="4207372"/>
                    <a:pt x="5023112" y="4084326"/>
                    <a:pt x="4774345" y="4153908"/>
                  </a:cubicBezTo>
                  <a:cubicBezTo>
                    <a:pt x="4525578" y="4223490"/>
                    <a:pt x="4402283" y="4129517"/>
                    <a:pt x="4165872" y="4153908"/>
                  </a:cubicBezTo>
                  <a:cubicBezTo>
                    <a:pt x="3929461" y="4178299"/>
                    <a:pt x="3850950" y="4138499"/>
                    <a:pt x="3723345" y="4153908"/>
                  </a:cubicBezTo>
                  <a:cubicBezTo>
                    <a:pt x="3595740" y="4169317"/>
                    <a:pt x="3314666" y="4101634"/>
                    <a:pt x="3114871" y="4153908"/>
                  </a:cubicBezTo>
                  <a:cubicBezTo>
                    <a:pt x="2915076" y="4206182"/>
                    <a:pt x="2854847" y="4111470"/>
                    <a:pt x="2617029" y="4153908"/>
                  </a:cubicBezTo>
                  <a:cubicBezTo>
                    <a:pt x="2379211" y="4196346"/>
                    <a:pt x="2303920" y="4145160"/>
                    <a:pt x="2174503" y="4153908"/>
                  </a:cubicBezTo>
                  <a:cubicBezTo>
                    <a:pt x="2045086" y="4162656"/>
                    <a:pt x="1920319" y="4124580"/>
                    <a:pt x="1787292" y="4153908"/>
                  </a:cubicBezTo>
                  <a:cubicBezTo>
                    <a:pt x="1654265" y="4183236"/>
                    <a:pt x="1559220" y="4103719"/>
                    <a:pt x="1344766" y="4153908"/>
                  </a:cubicBezTo>
                  <a:cubicBezTo>
                    <a:pt x="1130312" y="4204097"/>
                    <a:pt x="724627" y="4110237"/>
                    <a:pt x="459713" y="4153908"/>
                  </a:cubicBezTo>
                  <a:cubicBezTo>
                    <a:pt x="216732" y="4146393"/>
                    <a:pt x="18491" y="3932445"/>
                    <a:pt x="0" y="3694195"/>
                  </a:cubicBezTo>
                  <a:cubicBezTo>
                    <a:pt x="-41746" y="3569174"/>
                    <a:pt x="54058" y="3267930"/>
                    <a:pt x="0" y="3090425"/>
                  </a:cubicBezTo>
                  <a:cubicBezTo>
                    <a:pt x="-54058" y="2912920"/>
                    <a:pt x="29452" y="2759982"/>
                    <a:pt x="0" y="2486655"/>
                  </a:cubicBezTo>
                  <a:cubicBezTo>
                    <a:pt x="-29452" y="2213328"/>
                    <a:pt x="9687" y="2110328"/>
                    <a:pt x="0" y="2012264"/>
                  </a:cubicBezTo>
                  <a:cubicBezTo>
                    <a:pt x="-9687" y="1914200"/>
                    <a:pt x="63866" y="1542941"/>
                    <a:pt x="0" y="1408494"/>
                  </a:cubicBezTo>
                  <a:cubicBezTo>
                    <a:pt x="-63866" y="1274047"/>
                    <a:pt x="56025" y="1040786"/>
                    <a:pt x="0" y="934104"/>
                  </a:cubicBezTo>
                  <a:cubicBezTo>
                    <a:pt x="-56025" y="827422"/>
                    <a:pt x="56659" y="653135"/>
                    <a:pt x="0" y="459713"/>
                  </a:cubicBezTo>
                  <a:close/>
                </a:path>
                <a:path w="6451006" h="4153908" stroke="0" extrusionOk="0">
                  <a:moveTo>
                    <a:pt x="0" y="459713"/>
                  </a:moveTo>
                  <a:cubicBezTo>
                    <a:pt x="-8626" y="200500"/>
                    <a:pt x="192071" y="5161"/>
                    <a:pt x="459713" y="0"/>
                  </a:cubicBezTo>
                  <a:cubicBezTo>
                    <a:pt x="632907" y="-64595"/>
                    <a:pt x="835823" y="45403"/>
                    <a:pt x="1123503" y="0"/>
                  </a:cubicBezTo>
                  <a:cubicBezTo>
                    <a:pt x="1411183" y="-45403"/>
                    <a:pt x="1376163" y="43083"/>
                    <a:pt x="1621345" y="0"/>
                  </a:cubicBezTo>
                  <a:cubicBezTo>
                    <a:pt x="1866527" y="-43083"/>
                    <a:pt x="1911717" y="23048"/>
                    <a:pt x="2063871" y="0"/>
                  </a:cubicBezTo>
                  <a:cubicBezTo>
                    <a:pt x="2216025" y="-23048"/>
                    <a:pt x="2422923" y="52963"/>
                    <a:pt x="2672345" y="0"/>
                  </a:cubicBezTo>
                  <a:cubicBezTo>
                    <a:pt x="2921767" y="-52963"/>
                    <a:pt x="2996543" y="22523"/>
                    <a:pt x="3170187" y="0"/>
                  </a:cubicBezTo>
                  <a:cubicBezTo>
                    <a:pt x="3343831" y="-22523"/>
                    <a:pt x="3573635" y="63385"/>
                    <a:pt x="3833977" y="0"/>
                  </a:cubicBezTo>
                  <a:cubicBezTo>
                    <a:pt x="4094319" y="-63385"/>
                    <a:pt x="4161007" y="29471"/>
                    <a:pt x="4276503" y="0"/>
                  </a:cubicBezTo>
                  <a:cubicBezTo>
                    <a:pt x="4391999" y="-29471"/>
                    <a:pt x="4690119" y="19149"/>
                    <a:pt x="4940293" y="0"/>
                  </a:cubicBezTo>
                  <a:cubicBezTo>
                    <a:pt x="5190467" y="-19149"/>
                    <a:pt x="5241191" y="2496"/>
                    <a:pt x="5327503" y="0"/>
                  </a:cubicBezTo>
                  <a:cubicBezTo>
                    <a:pt x="5413815" y="-2496"/>
                    <a:pt x="5794933" y="21673"/>
                    <a:pt x="5991293" y="0"/>
                  </a:cubicBezTo>
                  <a:cubicBezTo>
                    <a:pt x="6263886" y="27838"/>
                    <a:pt x="6452690" y="223260"/>
                    <a:pt x="6451006" y="459713"/>
                  </a:cubicBezTo>
                  <a:cubicBezTo>
                    <a:pt x="6469229" y="553778"/>
                    <a:pt x="6405791" y="718050"/>
                    <a:pt x="6451006" y="901759"/>
                  </a:cubicBezTo>
                  <a:cubicBezTo>
                    <a:pt x="6496221" y="1085468"/>
                    <a:pt x="6430990" y="1252207"/>
                    <a:pt x="6451006" y="1505529"/>
                  </a:cubicBezTo>
                  <a:cubicBezTo>
                    <a:pt x="6471022" y="1758851"/>
                    <a:pt x="6425194" y="1743256"/>
                    <a:pt x="6451006" y="1979920"/>
                  </a:cubicBezTo>
                  <a:cubicBezTo>
                    <a:pt x="6476818" y="2216584"/>
                    <a:pt x="6421709" y="2291595"/>
                    <a:pt x="6451006" y="2519000"/>
                  </a:cubicBezTo>
                  <a:cubicBezTo>
                    <a:pt x="6480303" y="2746405"/>
                    <a:pt x="6407064" y="2867601"/>
                    <a:pt x="6451006" y="3122770"/>
                  </a:cubicBezTo>
                  <a:cubicBezTo>
                    <a:pt x="6494948" y="3377939"/>
                    <a:pt x="6385756" y="3530669"/>
                    <a:pt x="6451006" y="3694195"/>
                  </a:cubicBezTo>
                  <a:cubicBezTo>
                    <a:pt x="6442404" y="3963467"/>
                    <a:pt x="6277230" y="4177720"/>
                    <a:pt x="5991293" y="4153908"/>
                  </a:cubicBezTo>
                  <a:cubicBezTo>
                    <a:pt x="5889671" y="4199151"/>
                    <a:pt x="5744938" y="4136666"/>
                    <a:pt x="5548767" y="4153908"/>
                  </a:cubicBezTo>
                  <a:cubicBezTo>
                    <a:pt x="5352596" y="4171150"/>
                    <a:pt x="5174096" y="4112246"/>
                    <a:pt x="4995609" y="4153908"/>
                  </a:cubicBezTo>
                  <a:cubicBezTo>
                    <a:pt x="4817122" y="4195570"/>
                    <a:pt x="4685440" y="4102393"/>
                    <a:pt x="4553082" y="4153908"/>
                  </a:cubicBezTo>
                  <a:cubicBezTo>
                    <a:pt x="4420724" y="4205423"/>
                    <a:pt x="4262377" y="4106871"/>
                    <a:pt x="3999924" y="4153908"/>
                  </a:cubicBezTo>
                  <a:cubicBezTo>
                    <a:pt x="3737471" y="4200945"/>
                    <a:pt x="3697608" y="4110490"/>
                    <a:pt x="3612714" y="4153908"/>
                  </a:cubicBezTo>
                  <a:cubicBezTo>
                    <a:pt x="3527820" y="4197326"/>
                    <a:pt x="3339723" y="4144498"/>
                    <a:pt x="3225503" y="4153908"/>
                  </a:cubicBezTo>
                  <a:cubicBezTo>
                    <a:pt x="3111283" y="4163318"/>
                    <a:pt x="2942080" y="4142471"/>
                    <a:pt x="2672345" y="4153908"/>
                  </a:cubicBezTo>
                  <a:cubicBezTo>
                    <a:pt x="2402610" y="4165345"/>
                    <a:pt x="2423596" y="4107976"/>
                    <a:pt x="2229819" y="4153908"/>
                  </a:cubicBezTo>
                  <a:cubicBezTo>
                    <a:pt x="2036042" y="4199840"/>
                    <a:pt x="1807108" y="4133487"/>
                    <a:pt x="1621345" y="4153908"/>
                  </a:cubicBezTo>
                  <a:cubicBezTo>
                    <a:pt x="1435582" y="4174329"/>
                    <a:pt x="1301747" y="4106485"/>
                    <a:pt x="1178818" y="4153908"/>
                  </a:cubicBezTo>
                  <a:cubicBezTo>
                    <a:pt x="1055889" y="4201331"/>
                    <a:pt x="686460" y="4112530"/>
                    <a:pt x="459713" y="4153908"/>
                  </a:cubicBezTo>
                  <a:cubicBezTo>
                    <a:pt x="177478" y="4182598"/>
                    <a:pt x="-23103" y="3997528"/>
                    <a:pt x="0" y="3694195"/>
                  </a:cubicBezTo>
                  <a:cubicBezTo>
                    <a:pt x="-212" y="3455890"/>
                    <a:pt x="68017" y="3266927"/>
                    <a:pt x="0" y="3122770"/>
                  </a:cubicBezTo>
                  <a:cubicBezTo>
                    <a:pt x="-68017" y="2978614"/>
                    <a:pt x="14637" y="2845294"/>
                    <a:pt x="0" y="2680724"/>
                  </a:cubicBezTo>
                  <a:cubicBezTo>
                    <a:pt x="-14637" y="2516154"/>
                    <a:pt x="10554" y="2335185"/>
                    <a:pt x="0" y="2206333"/>
                  </a:cubicBezTo>
                  <a:cubicBezTo>
                    <a:pt x="-10554" y="2077481"/>
                    <a:pt x="25169" y="1836108"/>
                    <a:pt x="0" y="1634908"/>
                  </a:cubicBezTo>
                  <a:cubicBezTo>
                    <a:pt x="-25169" y="1433708"/>
                    <a:pt x="44057" y="1329425"/>
                    <a:pt x="0" y="1160517"/>
                  </a:cubicBezTo>
                  <a:cubicBezTo>
                    <a:pt x="-44057" y="991609"/>
                    <a:pt x="70844" y="685101"/>
                    <a:pt x="0" y="459713"/>
                  </a:cubicBezTo>
                  <a:close/>
                </a:path>
              </a:pathLst>
            </a:custGeom>
            <a:grpFill/>
            <a:ln w="31750" cmpd="thickThin">
              <a:solidFill>
                <a:srgbClr val="FFE07D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>
                        <a:gd name="adj" fmla="val 110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DF253F6-E4B1-4AB3-B351-561CB6A6C1A3}"/>
                </a:ext>
              </a:extLst>
            </p:cNvPr>
            <p:cNvSpPr txBox="1"/>
            <p:nvPr/>
          </p:nvSpPr>
          <p:spPr>
            <a:xfrm>
              <a:off x="2930634" y="2469871"/>
              <a:ext cx="6441814" cy="457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dirty="0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내용 </a:t>
              </a:r>
              <a:r>
                <a:rPr lang="ko-KR" altLang="en-US" sz="3200" dirty="0" err="1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내용</a:t>
              </a:r>
              <a:r>
                <a:rPr lang="ko-KR" altLang="en-US" sz="3200" dirty="0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 </a:t>
              </a:r>
              <a:r>
                <a:rPr lang="ko-KR" altLang="en-US" sz="3200" dirty="0" err="1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내용</a:t>
              </a:r>
              <a:r>
                <a:rPr lang="ko-KR" altLang="en-US" sz="3200" dirty="0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 </a:t>
              </a:r>
              <a:r>
                <a:rPr lang="ko-KR" altLang="en-US" sz="3200" dirty="0" err="1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내용</a:t>
              </a:r>
              <a:r>
                <a:rPr lang="ko-KR" altLang="en-US" sz="3200" dirty="0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 </a:t>
              </a:r>
              <a:r>
                <a:rPr lang="ko-KR" altLang="en-US" sz="3200" dirty="0" err="1">
                  <a:latin typeface="카페24 동동" panose="02000500000000020004" pitchFamily="2" charset="-127"/>
                  <a:ea typeface="카페24 동동" panose="02000500000000020004" pitchFamily="2" charset="-127"/>
                </a:rPr>
                <a:t>내용</a:t>
              </a:r>
              <a:endParaRPr lang="ko-KR" altLang="en-US" sz="3200" dirty="0">
                <a:latin typeface="카페24 동동" panose="02000500000000020004" pitchFamily="2" charset="-127"/>
                <a:ea typeface="카페24 동동" panose="02000500000000020004" pitchFamily="2" charset="-127"/>
              </a:endParaRPr>
            </a:p>
          </p:txBody>
        </p:sp>
      </p:grpSp>
      <p:pic>
        <p:nvPicPr>
          <p:cNvPr id="29" name="그림 28">
            <a:extLst>
              <a:ext uri="{FF2B5EF4-FFF2-40B4-BE49-F238E27FC236}">
                <a16:creationId xmlns:a16="http://schemas.microsoft.com/office/drawing/2014/main" id="{3F04C8CF-BC91-4336-A0AF-30ADA32804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4" t="40899" r="34313" b="23560"/>
          <a:stretch/>
        </p:blipFill>
        <p:spPr>
          <a:xfrm>
            <a:off x="8866026" y="1209725"/>
            <a:ext cx="373352" cy="465872"/>
          </a:xfrm>
          <a:prstGeom prst="rect">
            <a:avLst/>
          </a:prstGeom>
        </p:spPr>
      </p:pic>
      <p:pic>
        <p:nvPicPr>
          <p:cNvPr id="30" name="그림 29" descr="텍스트이(가) 표시된 사진&#10;&#10;자동 생성된 설명">
            <a:extLst>
              <a:ext uri="{FF2B5EF4-FFF2-40B4-BE49-F238E27FC236}">
                <a16:creationId xmlns:a16="http://schemas.microsoft.com/office/drawing/2014/main" id="{DF2C99DA-EE8A-4E51-A177-7A72C2D052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 t="43623" r="86588" b="50650"/>
          <a:stretch/>
        </p:blipFill>
        <p:spPr>
          <a:xfrm rot="2564618">
            <a:off x="2056528" y="478763"/>
            <a:ext cx="558761" cy="487668"/>
          </a:xfrm>
          <a:prstGeom prst="rect">
            <a:avLst/>
          </a:prstGeom>
        </p:spPr>
      </p:pic>
      <p:pic>
        <p:nvPicPr>
          <p:cNvPr id="32" name="그림 31" descr="텍스트이(가) 표시된 사진&#10;&#10;자동 생성된 설명">
            <a:extLst>
              <a:ext uri="{FF2B5EF4-FFF2-40B4-BE49-F238E27FC236}">
                <a16:creationId xmlns:a16="http://schemas.microsoft.com/office/drawing/2014/main" id="{1CF7AB0E-2F51-482E-A177-608C1E6A6E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14" t="36055" r="6982" b="51632"/>
          <a:stretch/>
        </p:blipFill>
        <p:spPr>
          <a:xfrm rot="733367">
            <a:off x="9633778" y="505244"/>
            <a:ext cx="650698" cy="78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78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246</Words>
  <Application>Microsoft Office PowerPoint</Application>
  <PresentationFormat>와이드스크린</PresentationFormat>
  <Paragraphs>44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9" baseType="lpstr">
      <vt:lpstr>맑은 고딕</vt:lpstr>
      <vt:lpstr>카페24 동동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예림</dc:creator>
  <cp:lastModifiedBy>예림</cp:lastModifiedBy>
  <cp:revision>59</cp:revision>
  <dcterms:created xsi:type="dcterms:W3CDTF">2020-12-30T00:59:31Z</dcterms:created>
  <dcterms:modified xsi:type="dcterms:W3CDTF">2020-12-30T05:59:10Z</dcterms:modified>
</cp:coreProperties>
</file>