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28" y="6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CDF560-4E4C-42A6-A0E2-612B2B19C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E386C1-13C1-4066-9757-FF84D96D8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F76B5B-A4B1-40A3-A7F1-2F0D7736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B03AE6-EE12-447A-8AB3-B2E16B75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AE20D7-D52B-4D3A-98F2-6057BE32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612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DFACD4-E497-4981-833D-E85DAD72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CEB48C-AEF8-42A9-BC4D-61321A918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4F5C50-540D-4E73-A049-64ABB345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7AFD9F-DA06-420F-BF23-564E3BDB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5DA10-3FA9-4FDA-97AF-48D3360A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42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7D5B74-1317-43AD-8527-C6B1390DB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170222-4AAD-4131-A943-59985BD07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0B490A-A724-4743-B2A6-E8E35718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FB3AB9-3908-4D2E-A470-A2D2EEAD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D65FFA-8BCB-49BF-98AF-10CD9065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7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5B9F80-1DE6-49F0-8C36-E0B467B3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0C4B2B-61C2-4E02-A8C8-2D419B4A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7ADC84-217D-4920-833E-6253C1D0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4719BD-A181-46FC-8CA7-AEFC68A0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EFD471-B282-4110-A19C-80A6462C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63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B17199-C8F8-4AFF-946F-0ABC8A56E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DAA82E-373E-4D34-852D-7A25CDE4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6783D5-0D5F-4213-BB1A-B83CA2B7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BD6EC4-E22D-4E7D-97FD-559AF751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F8741C-F0DB-416A-8ADA-D1528464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06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EBE54-4D61-4BDA-B35D-E8AA8CC7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F3A52B-D60A-4ECF-BB96-85B5CA465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847029-AA8D-4397-888A-21EC4517E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0F69D5-25D3-439F-A2E5-9F5DBFC0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9655DDB-EF85-446C-97C5-E192102A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4C84C53-B571-43C5-9AB3-093BCA6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31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967BE1-FFAE-4FF1-9617-483D1B53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F98F8F-D391-42D7-964D-3EFF8F2C5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5D10FC-4A5E-4EE4-8BE8-A8102F257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BA5AF07-326E-4AA4-BD61-A1E84F23B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C132E8F-44C3-44AC-AE07-270ADFF2A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A1A164-524B-4802-B7A7-C51D910E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BE82A20-3251-4359-B55D-A830DFC7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7FC274-AC6F-40E5-A6E3-F0CA25FF9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33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01346-79B5-45BE-9D32-BDAA754C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F9320D5-724B-4B4C-9C63-C7976577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D658AA-798C-4D2B-B77D-4E11CD18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E96CD5-1DA4-4661-A7EB-DD32D53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97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98F872-986C-4C21-9B23-C7E1AA9C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E030FFC-1CEF-4DAE-AB04-D61F9FF1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66CE9B-6096-43E2-B291-979ED797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1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D802AC-33BE-49E7-B7E6-39B31790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CDCDAD-4030-4DE0-999B-9A285436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ACE7E88-BC29-4E64-9E9F-0C6AC585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AC41F9-878B-42AA-84C5-84B71AB2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2C1789-98BB-43BE-BA88-D5AB89B2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2B5E93-8FC5-4B43-847A-A2F97F46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49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354DB9-211D-4786-BFDB-996B934FA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0D2169A-E10F-4559-81EB-88A436138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00E8016-0C07-413B-9470-27B61F55E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261A7E-565C-4C07-9571-1D728CBB9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9C8B98-0D16-46C0-83F0-207905CD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4D1B9A-6615-46B6-8348-C725A91C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29323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E4E51C5-FF07-4AC2-8E8E-5F9B45CF9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6D9821-EDE4-404C-93A0-26B90481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79EA4B-DA71-4D31-AFF8-C2C368B7E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AD745-32DF-454D-8043-AF58F510285C}" type="datetimeFigureOut">
              <a:rPr lang="ko-KR" altLang="en-US" smtClean="0"/>
              <a:t>2020-04-04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192837-CADB-4B71-8373-2ECBFF866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FCD141-4B89-49D2-ACDB-264C40657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E281A-5014-43BB-8CB9-8ECD2B11CE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5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Relationship Id="rId6" Type="http://schemas.openxmlformats.org/officeDocument/2006/relationships/image" Target="../media/image4.png"  /><Relationship Id="rId7" Type="http://schemas.openxmlformats.org/officeDocument/2006/relationships/image" Target="../media/image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09F38B-DEF7-4502-BD20-954F27F69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0" t="12600" r="19660"/>
          <a:stretch>
            <a:fillRect/>
          </a:stretch>
        </p:blipFill>
        <p:spPr>
          <a:xfrm>
            <a:off x="297057" y="1498923"/>
            <a:ext cx="2365120" cy="5370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A9850-15E4-45DE-97FD-8E9D85B8CFDA}"/>
              </a:ext>
            </a:extLst>
          </p:cNvPr>
          <p:cNvSpPr txBox="1"/>
          <p:nvPr/>
        </p:nvSpPr>
        <p:spPr>
          <a:xfrm>
            <a:off x="2511706" y="130184"/>
            <a:ext cx="9215340" cy="1759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13000"/>
              </a:lnSpc>
            </a:pPr>
            <a:r>
              <a:rPr lang="ko-KR" altLang="en-US" sz="88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알림 화면 사용법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B4A71-E0B8-4ACA-A4AA-CE61E6BA8109}"/>
              </a:ext>
            </a:extLst>
          </p:cNvPr>
          <p:cNvSpPr txBox="1"/>
          <p:nvPr/>
        </p:nvSpPr>
        <p:spPr>
          <a:xfrm>
            <a:off x="8449877" y="1868849"/>
            <a:ext cx="3161442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목이 아플 때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52ACD-230C-4D4C-BA87-4A278EB210AF}"/>
              </a:ext>
            </a:extLst>
          </p:cNvPr>
          <p:cNvSpPr txBox="1"/>
          <p:nvPr/>
        </p:nvSpPr>
        <p:spPr>
          <a:xfrm>
            <a:off x="6810004" y="2557849"/>
            <a:ext cx="4801314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학생들을 집중시킬 때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984E5-58F6-4573-8CF4-C264ABEEB720}"/>
              </a:ext>
            </a:extLst>
          </p:cNvPr>
          <p:cNvSpPr txBox="1"/>
          <p:nvPr/>
        </p:nvSpPr>
        <p:spPr>
          <a:xfrm>
            <a:off x="6912596" y="3246849"/>
            <a:ext cx="4698722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여러 번 알려야 할 때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8FD5E-CB68-426D-ACB5-885E12E6D4F0}"/>
              </a:ext>
            </a:extLst>
          </p:cNvPr>
          <p:cNvSpPr txBox="1"/>
          <p:nvPr/>
        </p:nvSpPr>
        <p:spPr>
          <a:xfrm>
            <a:off x="1132390" y="4633616"/>
            <a:ext cx="10594656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altLang="ko-KR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PPT </a:t>
            </a:r>
            <a:r>
              <a:rPr lang="ko-KR" altLang="en-US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슬라이드 쇼를 화면에 띄우면 끝</a:t>
            </a:r>
            <a:r>
              <a:rPr lang="en-US" altLang="ko-KR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!</a:t>
            </a:r>
          </a:p>
          <a:p>
            <a:pPr algn="r">
              <a:lnSpc>
                <a:spcPts val="6000"/>
              </a:lnSpc>
            </a:pPr>
            <a:r>
              <a:rPr lang="ko-KR" altLang="en-US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원하는 문구로 변경할 수도 있습니다</a:t>
            </a:r>
            <a:r>
              <a:rPr lang="en-US" altLang="ko-KR" sz="5000" dirty="0">
                <a:ln w="38100">
                  <a:noFill/>
                </a:ln>
                <a:effectLst>
                  <a:outerShdw dist="88900" dir="2700000" algn="tl" rotWithShape="0">
                    <a:srgbClr val="FEC938"/>
                  </a:outerShdw>
                </a:effectLst>
                <a:latin typeface="카페24 아네모네" pitchFamily="2" charset="-127"/>
                <a:ea typeface="카페24 아네모네" pitchFamily="2" charset="-127"/>
              </a:rPr>
              <a:t>.</a:t>
            </a:r>
            <a:endParaRPr lang="ko-KR" altLang="en-US" sz="5000" dirty="0">
              <a:ln w="38100">
                <a:noFill/>
              </a:ln>
              <a:effectLst>
                <a:outerShdw dist="88900" dir="2700000" algn="tl" rotWithShape="0">
                  <a:srgbClr val="FEC938"/>
                </a:outerShdw>
              </a:effectLst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9F0B7-4B37-45C6-8E16-D20BB9564735}"/>
              </a:ext>
            </a:extLst>
          </p:cNvPr>
          <p:cNvSpPr txBox="1"/>
          <p:nvPr/>
        </p:nvSpPr>
        <p:spPr>
          <a:xfrm>
            <a:off x="120237" y="202341"/>
            <a:ext cx="3408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*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사용한 글꼴은 무료로 사용 가능한</a:t>
            </a:r>
            <a:endParaRPr lang="en-US" altLang="ko-KR" dirty="0">
              <a:latin typeface="카페24 아네모네에어" pitchFamily="2" charset="-127"/>
              <a:ea typeface="카페24 아네모네에어" pitchFamily="2" charset="-127"/>
            </a:endParaRPr>
          </a:p>
          <a:p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  ‘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카페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24 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아네모네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’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와</a:t>
            </a:r>
            <a:endParaRPr lang="en-US" altLang="ko-KR" dirty="0">
              <a:latin typeface="카페24 아네모네에어" pitchFamily="2" charset="-127"/>
              <a:ea typeface="카페24 아네모네에어" pitchFamily="2" charset="-127"/>
            </a:endParaRPr>
          </a:p>
          <a:p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  ‘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카페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24 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아네모네 에어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’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입니다</a:t>
            </a:r>
            <a:r>
              <a:rPr lang="en-US" altLang="ko-KR" dirty="0">
                <a:latin typeface="카페24 아네모네에어" pitchFamily="2" charset="-127"/>
                <a:ea typeface="카페24 아네모네에어" pitchFamily="2" charset="-127"/>
              </a:rPr>
              <a:t>.</a:t>
            </a:r>
            <a:r>
              <a:rPr lang="ko-KR" altLang="en-US" dirty="0">
                <a:latin typeface="카페24 아네모네에어" pitchFamily="2" charset="-127"/>
                <a:ea typeface="카페24 아네모네에어" pitchFamily="2" charset="-127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8F1EB-1115-4EB2-9453-093E8B4E6BE2}"/>
              </a:ext>
            </a:extLst>
          </p:cNvPr>
          <p:cNvSpPr txBox="1"/>
          <p:nvPr/>
        </p:nvSpPr>
        <p:spPr>
          <a:xfrm>
            <a:off x="7619521" y="3935814"/>
            <a:ext cx="3991797" cy="646331"/>
          </a:xfrm>
          <a:prstGeom prst="rect">
            <a:avLst/>
          </a:prstGeom>
          <a:solidFill>
            <a:srgbClr val="FF9021"/>
          </a:solidFill>
        </p:spPr>
        <p:txBody>
          <a:bodyPr wrap="none" rtlCol="0">
            <a:spAutoFit/>
          </a:bodyPr>
          <a:lstStyle/>
          <a:p>
            <a:pPr marL="685800" indent="-685800" algn="r">
              <a:buFontTx/>
              <a:buChar char="-"/>
            </a:pP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온라인 수업에서</a:t>
            </a:r>
            <a:endParaRPr lang="en-US" altLang="ko-KR" sz="3600" dirty="0">
              <a:solidFill>
                <a:schemeClr val="accent4">
                  <a:lumMod val="20000"/>
                  <a:lumOff val="80000"/>
                </a:schemeClr>
              </a:solidFill>
              <a:latin typeface="카페24 아네모네에어" pitchFamily="2" charset="-127"/>
              <a:ea typeface="카페24 아네모네에어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147196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tx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그림 4" descr="컵, 앉아있는, 커피, 테이블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87" y="304800"/>
            <a:ext cx="592822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2000" mc:Ignorable="hp" hp:hslEmbossed="0">
                <a:effectLst>
                  <a:outerShdw dist="88900" dir="2700000" algn="tl" rotWithShape="0">
                    <a:schemeClr val="bg1"/>
                  </a:outerShdw>
                </a:effectLst>
                <a:latin typeface="카페24 아네모네"/>
                <a:ea typeface="카페24 아네모네"/>
              </a:rPr>
              <a:t>줄을 서요</a:t>
            </a:r>
            <a:endParaRPr xmlns:mc="http://schemas.openxmlformats.org/markup-compatibility/2006" xmlns:hp="http://schemas.haansoft.com/office/presentation/8.0" lang="ko-KR" altLang="en-US" sz="12000" mc:Ignorable="hp" hp:hslEmbossed="0">
              <a:latin typeface="카페24 아네모네"/>
              <a:ea typeface="카페24 아네모네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6647" y="2099182"/>
            <a:ext cx="5564344" cy="1015663"/>
          </a:xfrm>
          <a:prstGeom prst="rect">
            <a:avLst/>
          </a:prstGeom>
          <a:solidFill>
            <a:srgbClr val="7086a4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6000">
                <a:solidFill>
                  <a:schemeClr val="bg1"/>
                </a:solidFill>
                <a:latin typeface="+mj-lt"/>
                <a:ea typeface="카페24 아네모네"/>
              </a:rPr>
              <a:t>· </a:t>
            </a:r>
            <a:r>
              <a:rPr lang="ko-KR" altLang="en-US" sz="6000">
                <a:solidFill>
                  <a:schemeClr val="bg1"/>
                </a:solidFill>
                <a:latin typeface="카페24 아네모네에어"/>
                <a:ea typeface="카페24 아네모네에어"/>
              </a:rPr>
              <a:t>키 순서로 서기</a:t>
            </a:r>
            <a:r>
              <a:rPr lang="en-US" altLang="ko-KR" sz="6000">
                <a:solidFill>
                  <a:schemeClr val="bg1"/>
                </a:solidFill>
                <a:ea typeface="카페24 아네모네"/>
              </a:rPr>
              <a:t> ·</a:t>
            </a:r>
            <a:endParaRPr lang="ko-KR" altLang="en-US" sz="6000">
              <a:solidFill>
                <a:schemeClr val="bg1"/>
              </a:solidFill>
              <a:latin typeface="카페24 아네모네에어"/>
              <a:ea typeface="카페24 아네모네에어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600" y="838200"/>
            <a:ext cx="290328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9060113" y="838200"/>
            <a:ext cx="2903287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그림 4" descr="앉아있는, 그리기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1044" y="723988"/>
            <a:ext cx="6311343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8000" mc:Ignorable="hp" hp:hslEmbossed="0">
                <a:effectLst>
                  <a:outerShdw dist="88900" dir="2700000" algn="tl" rotWithShape="0">
                    <a:schemeClr val="bg1">
                      <a:lumMod val="75000"/>
                    </a:schemeClr>
                  </a:outerShdw>
                </a:effectLst>
                <a:latin typeface="카페24 아네모네"/>
                <a:ea typeface="카페24 아네모네"/>
              </a:rPr>
              <a:t>가방을</a:t>
            </a:r>
            <a:endParaRPr xmlns:mc="http://schemas.openxmlformats.org/markup-compatibility/2006" xmlns:hp="http://schemas.haansoft.com/office/presentation/8.0" lang="ko-KR" altLang="en-US" sz="18000" mc:Ignorable="hp" hp:hslEmbossed="0">
              <a:effectLst>
                <a:outerShdw dist="88900" dir="2700000" algn="tl" rotWithShape="0">
                  <a:schemeClr val="bg1">
                    <a:lumMod val="75000"/>
                  </a:schemeClr>
                </a:outerShdw>
              </a:effectLst>
              <a:latin typeface="카페24 아네모네"/>
              <a:ea typeface="카페24 아네모네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8000" mc:Ignorable="hp" hp:hslEmbossed="0">
                <a:effectLst>
                  <a:outerShdw dist="88900" dir="2700000" algn="tl" rotWithShape="0">
                    <a:schemeClr val="bg1">
                      <a:lumMod val="75000"/>
                    </a:schemeClr>
                  </a:outerShdw>
                </a:effectLst>
                <a:latin typeface="카페24 아네모네"/>
                <a:ea typeface="카페24 아네모네"/>
              </a:rPr>
              <a:t>싸요</a:t>
            </a:r>
            <a:endParaRPr xmlns:mc="http://schemas.openxmlformats.org/markup-compatibility/2006" xmlns:hp="http://schemas.haansoft.com/office/presentation/8.0" lang="en-US" altLang="ko-KR" sz="18000" mc:Ignorable="hp" hp:hslEmbossed="0">
              <a:effectLst>
                <a:outerShdw dist="88900" dir="2700000" algn="tl" rotWithShape="0">
                  <a:schemeClr val="bg1">
                    <a:lumMod val="75000"/>
                  </a:schemeClr>
                </a:outerShdw>
              </a:effectLst>
              <a:latin typeface="카페24 아네모네"/>
              <a:ea typeface="카페24 아네모네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4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599" y="274320"/>
            <a:ext cx="11734800" cy="6309360"/>
          </a:xfrm>
          <a:prstGeom prst="rect">
            <a:avLst/>
          </a:prstGeom>
          <a:noFill/>
          <a:ln w="88900" cap="sq"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84171" y="1328143"/>
            <a:ext cx="5623655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0000" mc:Ignorable="hp" hp:hslEmbossed="0">
                <a:effectLst>
                  <a:outerShdw dist="63500" dir="2700000" algn="tl" rotWithShape="0">
                    <a:srgbClr val="ff4b4b"/>
                  </a:outerShdw>
                </a:effectLst>
                <a:latin typeface="카페24 아네모네"/>
                <a:ea typeface="카페24 아네모네"/>
              </a:rPr>
              <a:t>집중</a:t>
            </a:r>
            <a:r>
              <a:rPr xmlns:mc="http://schemas.openxmlformats.org/markup-compatibility/2006" xmlns:hp="http://schemas.haansoft.com/office/presentation/8.0" lang="en-US" altLang="ko-KR" sz="20000" mc:Ignorable="hp" hp:hslEmbossed="0">
                <a:effectLst>
                  <a:outerShdw dist="63500" dir="2700000" algn="tl" rotWithShape="0">
                    <a:srgbClr val="ff4b4b"/>
                  </a:outerShdw>
                </a:effectLst>
                <a:latin typeface="카페24 아네모네"/>
                <a:ea typeface="카페24 아네모네"/>
              </a:rPr>
              <a:t>!</a:t>
            </a:r>
            <a:endParaRPr xmlns:mc="http://schemas.openxmlformats.org/markup-compatibility/2006" xmlns:hp="http://schemas.haansoft.com/office/presentation/8.0" lang="ko-KR" altLang="en-US" sz="20000" mc:Ignorable="hp" hp:hslEmbossed="0">
              <a:effectLst>
                <a:outerShdw dist="63500" dir="2700000" algn="tl" rotWithShape="0">
                  <a:srgbClr val="ff4b4b"/>
                </a:outerShdw>
              </a:effectLst>
              <a:latin typeface="카페24 아네모네"/>
              <a:ea typeface="카페24 아네모네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" y="4303819"/>
            <a:ext cx="11734800" cy="1169551"/>
          </a:xfrm>
          <a:prstGeom prst="rect">
            <a:avLst/>
          </a:prstGeom>
          <a:solidFill>
            <a:srgbClr val="ff4b4b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7000">
                <a:solidFill>
                  <a:schemeClr val="bg1"/>
                </a:solidFill>
                <a:latin typeface="카페24 아네모네에어"/>
                <a:ea typeface="카페24 아네모네에어"/>
              </a:rPr>
              <a:t>선생님 할 말 있어요</a:t>
            </a:r>
            <a:endParaRPr lang="ko-KR" altLang="en-US" sz="7000">
              <a:solidFill>
                <a:schemeClr val="bg1"/>
              </a:solidFill>
              <a:latin typeface="카페24 아네모네에어"/>
              <a:ea typeface="카페24 아네모네에어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rcRect l="25450" t="18350" r="23500" b="13140"/>
          <a:stretch>
            <a:fillRect/>
          </a:stretch>
        </p:blipFill>
        <p:spPr>
          <a:xfrm>
            <a:off x="9136422" y="1134536"/>
            <a:ext cx="2362201" cy="317009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20418036" flipH="1">
            <a:off x="443381" y="1095546"/>
            <a:ext cx="3183356" cy="3183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bd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599" y="274320"/>
            <a:ext cx="11734800" cy="6309360"/>
          </a:xfrm>
          <a:prstGeom prst="rect">
            <a:avLst/>
          </a:prstGeom>
          <a:noFill/>
          <a:ln w="88900" cap="sq"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84171" y="1328143"/>
            <a:ext cx="5623655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0000" mc:Ignorable="hp" hp:hslEmbossed="0">
                <a:effectLst>
                  <a:outerShdw dist="63500" dir="2700000" algn="tl" rotWithShape="0">
                    <a:srgbClr val="ff4b4b"/>
                  </a:outerShdw>
                </a:effectLst>
                <a:latin typeface="카페24 아네모네"/>
                <a:ea typeface="카페24 아네모네"/>
              </a:rPr>
              <a:t>집중</a:t>
            </a:r>
            <a:r>
              <a:rPr xmlns:mc="http://schemas.openxmlformats.org/markup-compatibility/2006" xmlns:hp="http://schemas.haansoft.com/office/presentation/8.0" lang="en-US" altLang="ko-KR" sz="20000" mc:Ignorable="hp" hp:hslEmbossed="0">
                <a:effectLst>
                  <a:outerShdw dist="63500" dir="2700000" algn="tl" rotWithShape="0">
                    <a:srgbClr val="ff4b4b"/>
                  </a:outerShdw>
                </a:effectLst>
                <a:latin typeface="카페24 아네모네"/>
                <a:ea typeface="카페24 아네모네"/>
              </a:rPr>
              <a:t>!</a:t>
            </a:r>
            <a:endParaRPr xmlns:mc="http://schemas.openxmlformats.org/markup-compatibility/2006" xmlns:hp="http://schemas.haansoft.com/office/presentation/8.0" lang="ko-KR" altLang="en-US" sz="20000" mc:Ignorable="hp" hp:hslEmbossed="0">
              <a:effectLst>
                <a:outerShdw dist="63500" dir="2700000" algn="tl" rotWithShape="0">
                  <a:srgbClr val="ff4b4b"/>
                </a:outerShdw>
              </a:effectLst>
              <a:latin typeface="카페24 아네모네"/>
              <a:ea typeface="카페24 아네모네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rot="20418036" flipH="1">
            <a:off x="443381" y="1095546"/>
            <a:ext cx="3183356" cy="31833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25510" t="15800" r="23470" b="12740"/>
          <a:stretch>
            <a:fillRect/>
          </a:stretch>
        </p:blipFill>
        <p:spPr>
          <a:xfrm>
            <a:off x="9136422" y="995328"/>
            <a:ext cx="2362201" cy="33084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598" y="4303819"/>
            <a:ext cx="11734800" cy="1169551"/>
          </a:xfrm>
          <a:prstGeom prst="rect">
            <a:avLst/>
          </a:prstGeom>
          <a:solidFill>
            <a:srgbClr val="ff4b4b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7000">
                <a:solidFill>
                  <a:schemeClr val="bg1"/>
                </a:solidFill>
                <a:latin typeface="카페24 아네모네에어"/>
                <a:ea typeface="카페24 아네모네에어"/>
              </a:rPr>
              <a:t>선생님 할 말 있어요</a:t>
            </a:r>
            <a:endParaRPr lang="ko-KR" altLang="en-US" sz="7000">
              <a:solidFill>
                <a:schemeClr val="bg1"/>
              </a:solidFill>
              <a:latin typeface="카페24 아네모네에어"/>
              <a:ea typeface="카페24 아네모네에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28600" y="243840"/>
            <a:ext cx="11734800" cy="6309360"/>
          </a:xfrm>
          <a:prstGeom prst="rect">
            <a:avLst/>
          </a:prstGeom>
          <a:noFill/>
          <a:ln w="88900" cap="sq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80"/>
          <a:stretch>
            <a:fillRect/>
          </a:stretch>
        </p:blipFill>
        <p:spPr>
          <a:xfrm flipH="1">
            <a:off x="0" y="-1"/>
            <a:ext cx="4038600" cy="6858001"/>
          </a:xfrm>
        </p:spPr>
      </p:pic>
      <p:sp>
        <p:nvSpPr>
          <p:cNvPr id="12" name="TextBox 11"/>
          <p:cNvSpPr txBox="1"/>
          <p:nvPr/>
        </p:nvSpPr>
        <p:spPr>
          <a:xfrm>
            <a:off x="5349472" y="701951"/>
            <a:ext cx="5303055" cy="132343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8000">
                <a:solidFill>
                  <a:schemeClr val="accent2">
                    <a:lumMod val="20000"/>
                    <a:lumOff val="80000"/>
                  </a:schemeClr>
                </a:solidFill>
                <a:latin typeface="카페24 아네모네"/>
                <a:ea typeface="카페24 아네모네"/>
              </a:rPr>
              <a:t>00:00</a:t>
            </a:r>
            <a:r>
              <a:rPr lang="ko-KR" altLang="en-US" sz="8000">
                <a:solidFill>
                  <a:schemeClr val="accent2">
                    <a:lumMod val="20000"/>
                    <a:lumOff val="80000"/>
                  </a:schemeClr>
                </a:solidFill>
                <a:latin typeface="카페24 아네모네"/>
                <a:ea typeface="카페24 아네모네"/>
              </a:rPr>
              <a:t>까지</a:t>
            </a:r>
            <a:endParaRPr lang="en-US" altLang="ko-KR" sz="8000">
              <a:solidFill>
                <a:schemeClr val="accent2">
                  <a:lumMod val="20000"/>
                  <a:lumOff val="80000"/>
                </a:schemeClr>
              </a:solidFill>
              <a:latin typeface="카페24 아네모네"/>
              <a:ea typeface="카페24 아네모네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9471" y="4449950"/>
            <a:ext cx="5303055" cy="1888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14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10000" mc:Ignorable="hp" hp:hslEmbossed="0">
                <a:effectLst>
                  <a:outerShdw dist="889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카페24 아네모네"/>
                <a:ea typeface="카페24 아네모네"/>
              </a:rPr>
              <a:t>수행평가</a:t>
            </a:r>
            <a:endParaRPr xmlns:mc="http://schemas.openxmlformats.org/markup-compatibility/2006" xmlns:hp="http://schemas.haansoft.com/office/presentation/8.0" lang="ko-KR" altLang="en-US" sz="10000" mc:Ignorable="hp" hp:hslEmbossed="0">
              <a:latin typeface="카페24 아네모네"/>
              <a:ea typeface="카페24 아네모네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659653" y="1845392"/>
            <a:ext cx="468269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ko-KR" altLang="en-US" sz="20000" mc:Ignorable="hp" hp:hslEmbossed="0">
                <a:effectLst>
                  <a:outerShdw dist="889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  <a:latin typeface="카페24 아네모네"/>
                <a:ea typeface="카페24 아네모네"/>
              </a:rPr>
              <a:t>도덕</a:t>
            </a:r>
            <a:endParaRPr lang="ko-KR" altLang="en-US" sz="20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9331" y="1982686"/>
            <a:ext cx="6888480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3000" mc:Ignorable="hp" hp:hslEmbossed="0">
                <a:effectLst>
                  <a:outerShdw dist="889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카페24 아네모네"/>
                <a:ea typeface="카페24 아네모네"/>
              </a:rPr>
              <a:t>개인 대형</a:t>
            </a:r>
            <a:endParaRPr xmlns:mc="http://schemas.openxmlformats.org/markup-compatibility/2006" xmlns:hp="http://schemas.haansoft.com/office/presentation/8.0" lang="ko-KR" altLang="en-US" sz="13000" mc:Ignorable="hp" hp:hslEmbossed="0">
              <a:latin typeface="카페24 아네모네"/>
              <a:ea typeface="카페24 아네모네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381" y="801230"/>
            <a:ext cx="4429237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7000">
                <a:latin typeface="카페24 아네모네에어"/>
                <a:ea typeface="카페24 아네모네에어"/>
              </a:rPr>
              <a:t>자리 만들기</a:t>
            </a:r>
            <a:endParaRPr lang="ko-KR" altLang="en-US" sz="7000">
              <a:latin typeface="카페24 아네모네에어"/>
              <a:ea typeface="카페24 아네모네에어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800" r="74370"/>
          <a:stretch>
            <a:fillRect/>
          </a:stretch>
        </p:blipFill>
        <p:spPr>
          <a:xfrm>
            <a:off x="0" y="-1"/>
            <a:ext cx="3026538" cy="68580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74380"/>
          <a:stretch>
            <a:fillRect/>
          </a:stretch>
        </p:blipFill>
        <p:spPr>
          <a:xfrm>
            <a:off x="9067800" y="0"/>
            <a:ext cx="3124200" cy="6858001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 rot="0">
            <a:off x="3367433" y="4229910"/>
            <a:ext cx="5592275" cy="2054226"/>
            <a:chOff x="3038666" y="3883478"/>
            <a:chExt cx="5592275" cy="2054226"/>
          </a:xfrm>
        </p:grpSpPr>
        <p:pic>
          <p:nvPicPr>
            <p:cNvPr id="26" name="그림 25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4"/>
            <a:srcRect l="26580" t="2790" r="24670" b="58320"/>
            <a:stretch>
              <a:fillRect/>
            </a:stretch>
          </p:blipFill>
          <p:spPr>
            <a:xfrm>
              <a:off x="3038666" y="3883478"/>
              <a:ext cx="2556403" cy="2038986"/>
            </a:xfrm>
            <a:prstGeom prst="rect">
              <a:avLst/>
            </a:prstGeom>
          </p:spPr>
        </p:pic>
        <p:pic>
          <p:nvPicPr>
            <p:cNvPr id="28" name="그림 27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5"/>
            <a:srcRect l="26580" t="2790" r="24670" b="58320"/>
            <a:stretch>
              <a:fillRect/>
            </a:stretch>
          </p:blipFill>
          <p:spPr>
            <a:xfrm>
              <a:off x="6074538" y="3898718"/>
              <a:ext cx="2556403" cy="20389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9331" y="1982686"/>
            <a:ext cx="6888480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3000" mc:Ignorable="hp" hp:hslEmbossed="0">
                <a:effectLst>
                  <a:outerShdw dist="88900" dir="27000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  <a:latin typeface="카페24 아네모네"/>
                <a:ea typeface="카페24 아네모네"/>
              </a:rPr>
              <a:t>짝 대형</a:t>
            </a:r>
            <a:endParaRPr xmlns:mc="http://schemas.openxmlformats.org/markup-compatibility/2006" xmlns:hp="http://schemas.haansoft.com/office/presentation/8.0" lang="ko-KR" altLang="en-US" sz="13000" mc:Ignorable="hp" hp:hslEmbossed="0">
              <a:latin typeface="카페24 아네모네"/>
              <a:ea typeface="카페24 아네모네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381" y="801230"/>
            <a:ext cx="442923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7000">
                <a:latin typeface="카페24 아네모네에어"/>
                <a:ea typeface="카페24 아네모네에어"/>
              </a:rPr>
              <a:t>자리 만들기</a:t>
            </a:r>
            <a:endParaRPr lang="ko-KR" altLang="en-US" sz="7000">
              <a:latin typeface="카페24 아네모네에어"/>
              <a:ea typeface="카페24 아네모네에어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800" r="74370"/>
          <a:stretch>
            <a:fillRect/>
          </a:stretch>
        </p:blipFill>
        <p:spPr>
          <a:xfrm>
            <a:off x="0" y="-1"/>
            <a:ext cx="3026538" cy="68580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74380"/>
          <a:stretch>
            <a:fillRect/>
          </a:stretch>
        </p:blipFill>
        <p:spPr>
          <a:xfrm>
            <a:off x="9067800" y="0"/>
            <a:ext cx="3124200" cy="6858001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 rot="0">
            <a:off x="3664627" y="4229910"/>
            <a:ext cx="4923704" cy="2054226"/>
            <a:chOff x="3707237" y="3883478"/>
            <a:chExt cx="4923704" cy="2054226"/>
          </a:xfrm>
        </p:grpSpPr>
        <p:pic>
          <p:nvPicPr>
            <p:cNvPr id="26" name="그림 25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4"/>
            <a:srcRect l="26580" t="2790" r="24670" b="58320"/>
            <a:stretch>
              <a:fillRect/>
            </a:stretch>
          </p:blipFill>
          <p:spPr>
            <a:xfrm>
              <a:off x="3707237" y="3883478"/>
              <a:ext cx="2556403" cy="2038986"/>
            </a:xfrm>
            <a:prstGeom prst="rect">
              <a:avLst/>
            </a:prstGeom>
          </p:spPr>
        </p:pic>
        <p:pic>
          <p:nvPicPr>
            <p:cNvPr id="28" name="그림 27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5"/>
            <a:srcRect l="26580" t="2790" r="24670" b="58320"/>
            <a:stretch>
              <a:fillRect/>
            </a:stretch>
          </p:blipFill>
          <p:spPr>
            <a:xfrm>
              <a:off x="6074538" y="3898718"/>
              <a:ext cx="2556403" cy="20389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19331" y="1647406"/>
            <a:ext cx="6888480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3000" mc:Ignorable="hp" hp:hslEmbossed="0">
                <a:effectLst>
                  <a:outerShdw dist="88900" dir="2700000" algn="tl" rotWithShape="0">
                    <a:schemeClr val="accent4">
                      <a:lumMod val="60000"/>
                      <a:lumOff val="40000"/>
                    </a:schemeClr>
                  </a:outerShdw>
                </a:effectLst>
                <a:latin typeface="카페24 아네모네"/>
                <a:ea typeface="카페24 아네모네"/>
              </a:rPr>
              <a:t>모둠 대형</a:t>
            </a:r>
            <a:endParaRPr xmlns:mc="http://schemas.openxmlformats.org/markup-compatibility/2006" xmlns:hp="http://schemas.haansoft.com/office/presentation/8.0" lang="ko-KR" altLang="en-US" sz="13000" mc:Ignorable="hp" hp:hslEmbossed="0">
              <a:latin typeface="카페24 아네모네"/>
              <a:ea typeface="카페24 아네모네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1381" y="465950"/>
            <a:ext cx="442923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7000">
                <a:latin typeface="카페24 아네모네에어"/>
                <a:ea typeface="카페24 아네모네에어"/>
              </a:rPr>
              <a:t>자리 만들기</a:t>
            </a:r>
            <a:endParaRPr lang="ko-KR" altLang="en-US" sz="7000">
              <a:latin typeface="카페24 아네모네에어"/>
              <a:ea typeface="카페24 아네모네에어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l="800" r="74370"/>
          <a:stretch>
            <a:fillRect/>
          </a:stretch>
        </p:blipFill>
        <p:spPr>
          <a:xfrm>
            <a:off x="0" y="-1"/>
            <a:ext cx="3026538" cy="685800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74380"/>
          <a:stretch>
            <a:fillRect/>
          </a:stretch>
        </p:blipFill>
        <p:spPr>
          <a:xfrm>
            <a:off x="9067800" y="0"/>
            <a:ext cx="3124200" cy="6858001"/>
          </a:xfrm>
          <a:prstGeom prst="rect">
            <a:avLst/>
          </a:prstGeom>
        </p:spPr>
      </p:pic>
      <p:grpSp>
        <p:nvGrpSpPr>
          <p:cNvPr id="17" name="그룹 16"/>
          <p:cNvGrpSpPr/>
          <p:nvPr/>
        </p:nvGrpSpPr>
        <p:grpSpPr>
          <a:xfrm rot="0">
            <a:off x="4368218" y="3740287"/>
            <a:ext cx="3455564" cy="1441701"/>
            <a:chOff x="3707237" y="3883478"/>
            <a:chExt cx="4923704" cy="2054226"/>
          </a:xfrm>
        </p:grpSpPr>
        <p:pic>
          <p:nvPicPr>
            <p:cNvPr id="18" name="그림 17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4"/>
            <a:srcRect l="26580" t="2790" r="24670" b="58320"/>
            <a:stretch>
              <a:fillRect/>
            </a:stretch>
          </p:blipFill>
          <p:spPr>
            <a:xfrm>
              <a:off x="3707237" y="3883478"/>
              <a:ext cx="2556403" cy="2038986"/>
            </a:xfrm>
            <a:prstGeom prst="rect">
              <a:avLst/>
            </a:prstGeom>
          </p:spPr>
        </p:pic>
        <p:pic>
          <p:nvPicPr>
            <p:cNvPr id="19" name="그림 18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5"/>
            <a:srcRect l="26580" t="2790" r="24670" b="58320"/>
            <a:stretch>
              <a:fillRect/>
            </a:stretch>
          </p:blipFill>
          <p:spPr>
            <a:xfrm>
              <a:off x="6074538" y="3898718"/>
              <a:ext cx="2556403" cy="2038986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 rot="10800000">
            <a:off x="4317100" y="5039090"/>
            <a:ext cx="3455564" cy="1441701"/>
            <a:chOff x="3707237" y="3883478"/>
            <a:chExt cx="4923704" cy="2054226"/>
          </a:xfrm>
        </p:grpSpPr>
        <p:pic>
          <p:nvPicPr>
            <p:cNvPr id="21" name="그림 20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6"/>
            <a:srcRect l="26580" t="2790" r="24670" b="58320"/>
            <a:stretch>
              <a:fillRect/>
            </a:stretch>
          </p:blipFill>
          <p:spPr>
            <a:xfrm>
              <a:off x="3707237" y="3883478"/>
              <a:ext cx="2556403" cy="2038986"/>
            </a:xfrm>
            <a:prstGeom prst="rect">
              <a:avLst/>
            </a:prstGeom>
          </p:spPr>
        </p:pic>
        <p:pic>
          <p:nvPicPr>
            <p:cNvPr id="22" name="그림 21" descr="모니터, 화면, 어두운, 검은색이(가) 표시된 사진  자동 생성된 설명"/>
            <p:cNvPicPr>
              <a:picLocks noChangeAspect="1"/>
            </p:cNvPicPr>
            <p:nvPr/>
          </p:nvPicPr>
          <p:blipFill rotWithShape="1">
            <a:blip r:embed="rId7"/>
            <a:srcRect l="26580" t="2790" r="24670" b="58320"/>
            <a:stretch>
              <a:fillRect/>
            </a:stretch>
          </p:blipFill>
          <p:spPr>
            <a:xfrm>
              <a:off x="6074538" y="3898718"/>
              <a:ext cx="2556403" cy="20389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8d0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471458" y="-2195537"/>
            <a:ext cx="11249067" cy="11249067"/>
          </a:xfrm>
          <a:prstGeom prst="ellipse">
            <a:avLst/>
          </a:prstGeom>
          <a:solidFill>
            <a:srgbClr val="bfb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823488" y="-843507"/>
            <a:ext cx="8545009" cy="8545009"/>
          </a:xfrm>
          <a:prstGeom prst="ellipse">
            <a:avLst/>
          </a:prstGeom>
          <a:solidFill>
            <a:srgbClr val="b3a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44463" y="1136063"/>
            <a:ext cx="5303055" cy="1323439"/>
          </a:xfrm>
          <a:prstGeom prst="rect">
            <a:avLst/>
          </a:prstGeom>
          <a:solidFill>
            <a:srgbClr val="7540fa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8000">
                <a:solidFill>
                  <a:srgbClr val="bfb3f3"/>
                </a:solidFill>
                <a:latin typeface="카페24 아네모네"/>
                <a:ea typeface="카페24 아네모네"/>
              </a:rPr>
              <a:t>00:00</a:t>
            </a:r>
            <a:r>
              <a:rPr lang="ko-KR" altLang="en-US" sz="8000">
                <a:solidFill>
                  <a:srgbClr val="bfb3f3"/>
                </a:solidFill>
                <a:latin typeface="카페24 아네모네"/>
                <a:ea typeface="카페24 아네모네"/>
              </a:rPr>
              <a:t>까지</a:t>
            </a:r>
            <a:endParaRPr lang="en-US" altLang="ko-KR" sz="8000">
              <a:solidFill>
                <a:srgbClr val="bfb3f3"/>
              </a:solidFill>
              <a:latin typeface="카페24 아네모네"/>
              <a:ea typeface="카페24 아네모네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218" y="2459500"/>
            <a:ext cx="769954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2000" mc:Ignorable="hp" hp:hslEmbossed="0">
                <a:effectLst>
                  <a:outerShdw dist="88900" dir="2700000" algn="tl" rotWithShape="0">
                    <a:srgbClr val="a988fc"/>
                  </a:outerShdw>
                </a:effectLst>
                <a:ea typeface="카페24 아네모네"/>
              </a:rPr>
              <a:t>· </a:t>
            </a:r>
            <a:r>
              <a:rPr xmlns:mc="http://schemas.openxmlformats.org/markup-compatibility/2006" xmlns:hp="http://schemas.haansoft.com/office/presentation/8.0" lang="ko-KR" altLang="en-US" sz="12000" mc:Ignorable="hp" hp:hslEmbossed="0">
                <a:effectLst>
                  <a:outerShdw dist="88900" dir="2700000" algn="tl" rotWithShape="0">
                    <a:srgbClr val="a988fc"/>
                  </a:outerShdw>
                </a:effectLst>
                <a:latin typeface="카페24 아네모네"/>
                <a:ea typeface="카페24 아네모네"/>
              </a:rPr>
              <a:t>쉬는 시간 </a:t>
            </a:r>
            <a:r>
              <a:rPr xmlns:mc="http://schemas.openxmlformats.org/markup-compatibility/2006" xmlns:hp="http://schemas.haansoft.com/office/presentation/8.0" lang="en-US" altLang="ko-KR" sz="12000" mc:Ignorable="hp" hp:hslEmbossed="0">
                <a:effectLst>
                  <a:outerShdw dist="88900" dir="2700000" algn="tl" rotWithShape="0">
                    <a:srgbClr val="a988fc"/>
                  </a:outerShdw>
                </a:effectLst>
                <a:ea typeface="카페24 아네모네"/>
              </a:rPr>
              <a:t>·</a:t>
            </a:r>
            <a:endParaRPr xmlns:mc="http://schemas.openxmlformats.org/markup-compatibility/2006" xmlns:hp="http://schemas.haansoft.com/office/presentation/8.0" lang="ko-KR" altLang="en-US" sz="12000" mc:Ignorable="hp" hp:hslEmbossed="0">
              <a:effectLst>
                <a:outerShdw dist="88900" dir="2700000" algn="tl" rotWithShape="0">
                  <a:srgbClr val="a988fc"/>
                </a:outerShdw>
              </a:effectLst>
              <a:latin typeface="카페24 아네모네"/>
              <a:ea typeface="카페24 아네모네"/>
            </a:endParaRPr>
          </a:p>
        </p:txBody>
      </p:sp>
      <p:pic>
        <p:nvPicPr>
          <p:cNvPr id="5" name="그림 4" descr="그리기이(가) 표시된 사진  자동 생성된 설명"/>
          <p:cNvPicPr>
            <a:picLocks noChangeAspect="1"/>
          </p:cNvPicPr>
          <p:nvPr/>
        </p:nvPicPr>
        <p:blipFill rotWithShape="1">
          <a:blip r:embed="rId2"/>
          <a:srcRect t="50000"/>
          <a:stretch>
            <a:fillRect/>
          </a:stretch>
        </p:blipFill>
        <p:spPr>
          <a:xfrm>
            <a:off x="2" y="3429000"/>
            <a:ext cx="12191998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장난감, 인형, 그리기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1523" y="1382286"/>
            <a:ext cx="4608954" cy="40934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3000" mc:Ignorable="hp" hp:hslEmbossed="0">
                <a:effectLst>
                  <a:outerShdw dist="88900" dir="2700000" algn="tl" rotWithShape="0">
                    <a:srgbClr val="ffb200"/>
                  </a:outerShdw>
                </a:effectLst>
                <a:latin typeface="카페24 아네모네"/>
                <a:ea typeface="카페24 아네모네"/>
              </a:rPr>
              <a:t>우유를</a:t>
            </a:r>
            <a:endParaRPr xmlns:mc="http://schemas.openxmlformats.org/markup-compatibility/2006" xmlns:hp="http://schemas.haansoft.com/office/presentation/8.0" lang="ko-KR" altLang="en-US" sz="13000" mc:Ignorable="hp" hp:hslEmbossed="0">
              <a:effectLst>
                <a:outerShdw dist="88900" dir="2700000" algn="tl" rotWithShape="0">
                  <a:srgbClr val="ffb200"/>
                </a:outerShdw>
              </a:effectLst>
              <a:latin typeface="카페24 아네모네"/>
              <a:ea typeface="카페24 아네모네"/>
            </a:endParaRPr>
          </a:p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13000" mc:Ignorable="hp" hp:hslEmbossed="0">
                <a:effectLst>
                  <a:outerShdw dist="88900" dir="2700000" algn="tl" rotWithShape="0">
                    <a:srgbClr val="57ff48"/>
                  </a:outerShdw>
                </a:effectLst>
                <a:latin typeface="카페24 아네모네"/>
                <a:ea typeface="카페24 아네모네"/>
              </a:rPr>
              <a:t>마셔요</a:t>
            </a:r>
            <a:endParaRPr xmlns:mc="http://schemas.openxmlformats.org/markup-compatibility/2006" xmlns:hp="http://schemas.haansoft.com/office/presentation/8.0" lang="ko-KR" altLang="en-US" sz="13000" mc:Ignorable="hp" hp:hslEmbossed="0">
              <a:effectLst>
                <a:outerShdw dist="88900" dir="2700000" algn="tl" rotWithShape="0">
                  <a:srgbClr val="ffb200"/>
                </a:outerShdw>
              </a:effectLst>
              <a:latin typeface="카페24 아네모네"/>
              <a:ea typeface="카페24 아네모네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b7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장난감, 인형, 초밥, 시계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640" y="2459503"/>
            <a:ext cx="7896714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2000" mc:Ignorable="hp" hp:hslEmbossed="0">
                <a:effectLst>
                  <a:outerShdw dist="88900" dir="2700000" algn="tl" rotWithShape="0">
                    <a:srgbClr val="ff9393"/>
                  </a:outerShdw>
                </a:effectLst>
                <a:ea typeface="카페24 아네모네"/>
              </a:rPr>
              <a:t>· </a:t>
            </a:r>
            <a:r>
              <a:rPr xmlns:mc="http://schemas.openxmlformats.org/markup-compatibility/2006" xmlns:hp="http://schemas.haansoft.com/office/presentation/8.0" lang="ko-KR" altLang="en-US" sz="12000" mc:Ignorable="hp" hp:hslEmbossed="0">
                <a:effectLst>
                  <a:outerShdw dist="88900" dir="2700000" algn="tl" rotWithShape="0">
                    <a:srgbClr val="ff9393"/>
                  </a:outerShdw>
                </a:effectLst>
                <a:latin typeface="카페24 아네모네"/>
                <a:ea typeface="카페24 아네모네"/>
              </a:rPr>
              <a:t>점심 시간</a:t>
            </a:r>
            <a:r>
              <a:rPr xmlns:mc="http://schemas.openxmlformats.org/markup-compatibility/2006" xmlns:hp="http://schemas.haansoft.com/office/presentation/8.0" lang="en-US" altLang="ko-KR" sz="12000" mc:Ignorable="hp" hp:hslEmbossed="0">
                <a:effectLst>
                  <a:outerShdw dist="88900" dir="2700000" algn="tl" rotWithShape="0">
                    <a:srgbClr val="ff9393"/>
                  </a:outerShdw>
                </a:effectLst>
                <a:ea typeface="카페24 아네모네"/>
              </a:rPr>
              <a:t> ·</a:t>
            </a:r>
            <a:endParaRPr xmlns:mc="http://schemas.openxmlformats.org/markup-compatibility/2006" xmlns:hp="http://schemas.haansoft.com/office/presentation/8.0" lang="ko-KR" altLang="en-US" sz="12000" mc:Ignorable="hp" hp:hslEmbossed="0">
              <a:effectLst>
                <a:outerShdw dist="88900" dir="2700000" algn="tl" rotWithShape="0">
                  <a:srgbClr val="ff9393"/>
                </a:outerShdw>
              </a:effectLst>
              <a:latin typeface="카페24 아네모네"/>
              <a:ea typeface="카페24 아네모네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471" y="1136064"/>
            <a:ext cx="5303055" cy="1323439"/>
          </a:xfrm>
          <a:prstGeom prst="rect">
            <a:avLst/>
          </a:prstGeom>
          <a:solidFill>
            <a:srgbClr val="ff4b4b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8000">
                <a:solidFill>
                  <a:srgbClr val="ffb7b7"/>
                </a:solidFill>
                <a:latin typeface="카페24 아네모네"/>
                <a:ea typeface="카페24 아네모네"/>
              </a:rPr>
              <a:t>00:00</a:t>
            </a:r>
            <a:r>
              <a:rPr lang="ko-KR" altLang="en-US" sz="8000">
                <a:solidFill>
                  <a:srgbClr val="ffb7b7"/>
                </a:solidFill>
                <a:latin typeface="카페24 아네모네"/>
                <a:ea typeface="카페24 아네모네"/>
              </a:rPr>
              <a:t>까지</a:t>
            </a:r>
            <a:endParaRPr lang="ko-KR" altLang="en-US" sz="8000">
              <a:solidFill>
                <a:srgbClr val="ffb7b7"/>
              </a:solidFill>
              <a:latin typeface="카페24 아네모네"/>
              <a:ea typeface="카페24 아네모네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장난감이(가) 표시된 사진  자동 생성된 설명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2908" y="2459503"/>
            <a:ext cx="7826181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ko-KR" sz="12000" mc:Ignorable="hp" hp:hslEmbossed="0">
                <a:effectLst>
                  <a:outerShdw dist="88900" dir="2700000" algn="tl" rotWithShape="0">
                    <a:srgbClr val="87b6e1"/>
                  </a:outerShdw>
                </a:effectLst>
                <a:ea typeface="카페24 아네모네"/>
              </a:rPr>
              <a:t>· </a:t>
            </a:r>
            <a:r>
              <a:rPr xmlns:mc="http://schemas.openxmlformats.org/markup-compatibility/2006" xmlns:hp="http://schemas.haansoft.com/office/presentation/8.0" lang="ko-KR" altLang="en-US" sz="12000" mc:Ignorable="hp" hp:hslEmbossed="0">
                <a:effectLst>
                  <a:outerShdw dist="88900" dir="2700000" algn="tl" rotWithShape="0">
                    <a:srgbClr val="87b6e1"/>
                  </a:outerShdw>
                </a:effectLst>
                <a:latin typeface="카페24 아네모네"/>
                <a:ea typeface="카페24 아네모네"/>
              </a:rPr>
              <a:t>청소 시간</a:t>
            </a:r>
            <a:r>
              <a:rPr xmlns:mc="http://schemas.openxmlformats.org/markup-compatibility/2006" xmlns:hp="http://schemas.haansoft.com/office/presentation/8.0" lang="en-US" altLang="ko-KR" sz="12000" mc:Ignorable="hp" hp:hslEmbossed="0">
                <a:effectLst>
                  <a:outerShdw dist="88900" dir="2700000" algn="tl" rotWithShape="0">
                    <a:srgbClr val="87b6e1"/>
                  </a:outerShdw>
                </a:effectLst>
                <a:ea typeface="카페24 아네모네"/>
              </a:rPr>
              <a:t> ·</a:t>
            </a:r>
            <a:endParaRPr xmlns:mc="http://schemas.openxmlformats.org/markup-compatibility/2006" xmlns:hp="http://schemas.haansoft.com/office/presentation/8.0" lang="ko-KR" altLang="en-US" sz="12000" mc:Ignorable="hp" hp:hslEmbossed="0">
              <a:effectLst>
                <a:outerShdw dist="88900" dir="2700000" algn="tl" rotWithShape="0">
                  <a:srgbClr val="87b6e1"/>
                </a:outerShdw>
              </a:effectLst>
              <a:latin typeface="카페24 아네모네"/>
              <a:ea typeface="카페24 아네모네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472" y="1136064"/>
            <a:ext cx="5303055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800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"/>
                <a:ea typeface="카페24 아네모네"/>
              </a:rPr>
              <a:t>00:00</a:t>
            </a:r>
            <a:r>
              <a:rPr lang="ko-KR" altLang="en-US" sz="8000">
                <a:solidFill>
                  <a:schemeClr val="accent5">
                    <a:lumMod val="20000"/>
                    <a:lumOff val="80000"/>
                  </a:schemeClr>
                </a:solidFill>
                <a:latin typeface="카페24 아네모네"/>
                <a:ea typeface="카페24 아네모네"/>
              </a:rPr>
              <a:t>까지</a:t>
            </a:r>
            <a:endParaRPr lang="ko-KR" altLang="en-US" sz="8000">
              <a:solidFill>
                <a:schemeClr val="accent5">
                  <a:lumMod val="20000"/>
                  <a:lumOff val="80000"/>
                </a:schemeClr>
              </a:solidFill>
              <a:latin typeface="카페24 아네모네"/>
              <a:ea typeface="카페24 아네모네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86</ep:Words>
  <ep:PresentationFormat>와이드스크린</ep:PresentationFormat>
  <ep:Paragraphs>35</ep:Paragraphs>
  <ep:Slides>13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ep:HeadingPairs>
  <ep:TitlesOfParts>
    <vt:vector size="1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2020-04-02T03:49:13.000</dcterms:created>
  <dc:creator>이 광원</dc:creator>
  <cp:lastModifiedBy>audtj</cp:lastModifiedBy>
  <dcterms:modified xsi:type="dcterms:W3CDTF">2020-04-05T05:15:25.311</dcterms:modified>
  <cp:revision>22</cp:revision>
  <dc:title>PowerPoint 프레젠테이션</dc:title>
  <cp:version/>
</cp:coreProperties>
</file>