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7" r:id="rId2"/>
    <p:sldId id="256" r:id="rId3"/>
    <p:sldId id="264" r:id="rId4"/>
    <p:sldId id="260" r:id="rId5"/>
    <p:sldId id="266" r:id="rId6"/>
    <p:sldId id="267" r:id="rId7"/>
    <p:sldId id="259" r:id="rId8"/>
    <p:sldId id="268" r:id="rId9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D5F8"/>
    <a:srgbClr val="CCECFF"/>
    <a:srgbClr val="FE62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58" autoAdjust="0"/>
    <p:restoredTop sz="84967" autoAdjust="0"/>
  </p:normalViewPr>
  <p:slideViewPr>
    <p:cSldViewPr snapToGrid="0">
      <p:cViewPr varScale="1">
        <p:scale>
          <a:sx n="98" d="100"/>
          <a:sy n="98" d="100"/>
        </p:scale>
        <p:origin x="78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46B8B6-B219-4E9B-B791-792F8753325E}" type="datetimeFigureOut">
              <a:rPr lang="ko-KR" altLang="en-US" smtClean="0"/>
              <a:t>2020-06-04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3C4AAF-3F93-45F5-927B-94CFFA08B5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753883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글꼴 </a:t>
            </a:r>
            <a:r>
              <a:rPr lang="en-US" altLang="ko-KR" dirty="0"/>
              <a:t>:</a:t>
            </a:r>
            <a:r>
              <a:rPr lang="en-US" altLang="ko-KR" baseline="0" dirty="0"/>
              <a:t> </a:t>
            </a:r>
            <a:r>
              <a:rPr lang="ko-KR" altLang="en-US" baseline="0" dirty="0" err="1"/>
              <a:t>나눔손글씨</a:t>
            </a:r>
            <a:r>
              <a:rPr lang="ko-KR" altLang="en-US" baseline="0" dirty="0"/>
              <a:t> 느릿느릿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3C4AAF-3F93-45F5-927B-94CFFA08B58B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427016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글꼴 </a:t>
            </a:r>
            <a:r>
              <a:rPr lang="en-US" altLang="ko-KR" dirty="0"/>
              <a:t>:</a:t>
            </a:r>
            <a:r>
              <a:rPr lang="en-US" altLang="ko-KR" baseline="0" dirty="0"/>
              <a:t> </a:t>
            </a:r>
            <a:r>
              <a:rPr lang="ko-KR" altLang="en-US" baseline="0" dirty="0" err="1"/>
              <a:t>나눔손글씨</a:t>
            </a:r>
            <a:r>
              <a:rPr lang="ko-KR" altLang="en-US" baseline="0" dirty="0"/>
              <a:t> 느릿느릿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3C4AAF-3F93-45F5-927B-94CFFA08B58B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611343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CCA08-3B3A-48DF-9107-A6912A673359}" type="datetimeFigureOut">
              <a:rPr lang="ko-KR" altLang="en-US" smtClean="0"/>
              <a:t>2020-06-04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2845E-2DB3-4B2F-83B2-79607BF64EC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38494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CCA08-3B3A-48DF-9107-A6912A673359}" type="datetimeFigureOut">
              <a:rPr lang="ko-KR" altLang="en-US" smtClean="0"/>
              <a:t>2020-06-04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2845E-2DB3-4B2F-83B2-79607BF64EC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39096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CCA08-3B3A-48DF-9107-A6912A673359}" type="datetimeFigureOut">
              <a:rPr lang="ko-KR" altLang="en-US" smtClean="0"/>
              <a:t>2020-06-04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2845E-2DB3-4B2F-83B2-79607BF64EC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98627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CCA08-3B3A-48DF-9107-A6912A673359}" type="datetimeFigureOut">
              <a:rPr lang="ko-KR" altLang="en-US" smtClean="0"/>
              <a:t>2020-06-04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2845E-2DB3-4B2F-83B2-79607BF64EC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93366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CCA08-3B3A-48DF-9107-A6912A673359}" type="datetimeFigureOut">
              <a:rPr lang="ko-KR" altLang="en-US" smtClean="0"/>
              <a:t>2020-06-04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2845E-2DB3-4B2F-83B2-79607BF64EC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71263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CCA08-3B3A-48DF-9107-A6912A673359}" type="datetimeFigureOut">
              <a:rPr lang="ko-KR" altLang="en-US" smtClean="0"/>
              <a:t>2020-06-04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2845E-2DB3-4B2F-83B2-79607BF64EC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6121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CCA08-3B3A-48DF-9107-A6912A673359}" type="datetimeFigureOut">
              <a:rPr lang="ko-KR" altLang="en-US" smtClean="0"/>
              <a:t>2020-06-04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2845E-2DB3-4B2F-83B2-79607BF64EC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8808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CCA08-3B3A-48DF-9107-A6912A673359}" type="datetimeFigureOut">
              <a:rPr lang="ko-KR" altLang="en-US" smtClean="0"/>
              <a:t>2020-06-04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2845E-2DB3-4B2F-83B2-79607BF64EC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26035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CCA08-3B3A-48DF-9107-A6912A673359}" type="datetimeFigureOut">
              <a:rPr lang="ko-KR" altLang="en-US" smtClean="0"/>
              <a:t>2020-06-04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2845E-2DB3-4B2F-83B2-79607BF64EC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89726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CCA08-3B3A-48DF-9107-A6912A673359}" type="datetimeFigureOut">
              <a:rPr lang="ko-KR" altLang="en-US" smtClean="0"/>
              <a:t>2020-06-04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2845E-2DB3-4B2F-83B2-79607BF64EC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74540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CCA08-3B3A-48DF-9107-A6912A673359}" type="datetimeFigureOut">
              <a:rPr lang="ko-KR" altLang="en-US" smtClean="0"/>
              <a:t>2020-06-04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2845E-2DB3-4B2F-83B2-79607BF64EC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47503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8CCA08-3B3A-48DF-9107-A6912A673359}" type="datetimeFigureOut">
              <a:rPr lang="ko-KR" altLang="en-US" smtClean="0"/>
              <a:t>2020-06-04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F2845E-2DB3-4B2F-83B2-79607BF64EC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87252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pixabay.com/fr/fl%C3%A8che-semi-triangle-319327/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834528" y="340162"/>
            <a:ext cx="6556603" cy="20159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500" dirty="0" err="1" smtClean="0">
                <a:solidFill>
                  <a:schemeClr val="bg1"/>
                </a:solidFill>
                <a:latin typeface="나눔손글씨 느릿느릿체" panose="02000503000000000000" pitchFamily="2" charset="-127"/>
                <a:ea typeface="나눔손글씨 느릿느릿체" panose="02000503000000000000" pitchFamily="2" charset="-127"/>
              </a:rPr>
              <a:t>어린왕자</a:t>
            </a:r>
            <a:r>
              <a:rPr lang="ko-KR" altLang="en-US" sz="12500" dirty="0" smtClean="0">
                <a:solidFill>
                  <a:schemeClr val="bg1"/>
                </a:solidFill>
                <a:latin typeface="나눔손글씨 느릿느릿체" panose="02000503000000000000" pitchFamily="2" charset="-127"/>
                <a:ea typeface="나눔손글씨 느릿느릿체" panose="02000503000000000000" pitchFamily="2" charset="-127"/>
              </a:rPr>
              <a:t> 템플릿</a:t>
            </a:r>
            <a:endParaRPr lang="ko-KR" altLang="en-US" sz="12500" dirty="0">
              <a:solidFill>
                <a:schemeClr val="bg1"/>
              </a:solidFill>
              <a:latin typeface="나눔손글씨 느릿느릿체" panose="02000503000000000000" pitchFamily="2" charset="-127"/>
              <a:ea typeface="나눔손글씨 느릿느릿체" panose="02000503000000000000" pitchFamily="2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AA5359-18F6-4AE1-9211-D6C7CFDAF0AA}"/>
              </a:ext>
            </a:extLst>
          </p:cNvPr>
          <p:cNvSpPr txBox="1"/>
          <p:nvPr/>
        </p:nvSpPr>
        <p:spPr>
          <a:xfrm>
            <a:off x="8602030" y="2381498"/>
            <a:ext cx="24336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000" dirty="0" smtClean="0">
                <a:solidFill>
                  <a:schemeClr val="bg1"/>
                </a:solidFill>
                <a:latin typeface="나눔손글씨 느릿느릿체" panose="02000503000000000000" pitchFamily="2" charset="-127"/>
                <a:ea typeface="나눔손글씨 느릿느릿체" panose="02000503000000000000" pitchFamily="2" charset="-127"/>
              </a:rPr>
              <a:t>만든 사람 김차명</a:t>
            </a:r>
            <a:endParaRPr lang="ko-KR" altLang="en-US" sz="4000" dirty="0">
              <a:solidFill>
                <a:schemeClr val="bg1"/>
              </a:solidFill>
              <a:latin typeface="나눔손글씨 느릿느릿체" panose="02000503000000000000" pitchFamily="2" charset="-127"/>
              <a:ea typeface="나눔손글씨 느릿느릿체" panose="02000503000000000000" pitchFamily="2" charset="-127"/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BD674006-185C-4255-86CB-E0BE42B7052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476" y="6154734"/>
            <a:ext cx="673427" cy="449245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077D3268-E07A-4CC3-8AD5-5A37A2CC6BD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0050" y="6022255"/>
            <a:ext cx="636015" cy="636015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9DD4B96B-5024-4365-B2EB-CA2E74FBAAD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8"/>
              </a:ext>
            </a:extLst>
          </a:blip>
          <a:stretch>
            <a:fillRect/>
          </a:stretch>
        </p:blipFill>
        <p:spPr>
          <a:xfrm rot="14379641">
            <a:off x="5113759" y="5387275"/>
            <a:ext cx="687758" cy="625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078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475" y="1192213"/>
            <a:ext cx="3362325" cy="7309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3128" y="157311"/>
            <a:ext cx="307808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6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손글씨 느릿느릿체" panose="02000503000000000000" pitchFamily="2" charset="-127"/>
                <a:ea typeface="나눔손글씨 느릿느릿체" panose="02000503000000000000" pitchFamily="2" charset="-127"/>
              </a:rPr>
              <a:t>목차 </a:t>
            </a:r>
            <a:r>
              <a:rPr lang="en-US" altLang="ko-KR" sz="4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손글씨 느릿느릿체" panose="02000503000000000000" pitchFamily="2" charset="-127"/>
                <a:ea typeface="나눔손글씨 느릿느릿체" panose="02000503000000000000" pitchFamily="2" charset="-127"/>
              </a:rPr>
              <a:t>CONTENTS</a:t>
            </a:r>
            <a:endParaRPr lang="ko-KR" altLang="en-US" sz="4400" dirty="0">
              <a:solidFill>
                <a:schemeClr val="tx1">
                  <a:lumMod val="65000"/>
                  <a:lumOff val="35000"/>
                </a:schemeClr>
              </a:solidFill>
              <a:latin typeface="나눔손글씨 느릿느릿체" panose="02000503000000000000" pitchFamily="2" charset="-127"/>
              <a:ea typeface="나눔손글씨 느릿느릿체" panose="02000503000000000000" pitchFamily="2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67214" y="1677408"/>
            <a:ext cx="565892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손글씨 느릿느릿체" panose="02000503000000000000" pitchFamily="2" charset="-127"/>
                <a:ea typeface="나눔손글씨 느릿느릿체" panose="02000503000000000000" pitchFamily="2" charset="-127"/>
              </a:rPr>
              <a:t>오랜만에 </a:t>
            </a:r>
            <a:r>
              <a:rPr lang="ko-KR" altLang="en-US" sz="4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손글씨 느릿느릿체" panose="02000503000000000000" pitchFamily="2" charset="-127"/>
                <a:ea typeface="나눔손글씨 느릿느릿체" panose="02000503000000000000" pitchFamily="2" charset="-127"/>
              </a:rPr>
              <a:t>김참쌤이</a:t>
            </a:r>
            <a:r>
              <a:rPr lang="ko-KR" altLang="en-US" sz="4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손글씨 느릿느릿체" panose="02000503000000000000" pitchFamily="2" charset="-127"/>
                <a:ea typeface="나눔손글씨 느릿느릿체" panose="02000503000000000000" pitchFamily="2" charset="-127"/>
              </a:rPr>
              <a:t> 직접 작업해 봤어요</a:t>
            </a:r>
            <a:r>
              <a:rPr lang="en-US" altLang="ko-KR" sz="4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손글씨 느릿느릿체" panose="02000503000000000000" pitchFamily="2" charset="-127"/>
                <a:ea typeface="나눔손글씨 느릿느릿체" panose="02000503000000000000" pitchFamily="2" charset="-127"/>
              </a:rPr>
              <a:t>.</a:t>
            </a:r>
            <a:endParaRPr lang="ko-KR" altLang="en-US" sz="2800" dirty="0">
              <a:solidFill>
                <a:schemeClr val="tx1">
                  <a:lumMod val="65000"/>
                  <a:lumOff val="35000"/>
                </a:schemeClr>
              </a:solidFill>
              <a:latin typeface="나눔손글씨 느릿느릿체" panose="02000503000000000000" pitchFamily="2" charset="-127"/>
              <a:ea typeface="나눔손글씨 느릿느릿체" panose="02000503000000000000" pitchFamily="2" charset="-127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03" y="1945745"/>
            <a:ext cx="253595" cy="25286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267214" y="2656021"/>
            <a:ext cx="864852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손글씨 느릿느릿체" panose="02000503000000000000" pitchFamily="2" charset="-127"/>
                <a:ea typeface="나눔손글씨 느릿느릿체" panose="02000503000000000000" pitchFamily="2" charset="-127"/>
              </a:rPr>
              <a:t>폰트는 </a:t>
            </a:r>
            <a:r>
              <a:rPr lang="ko-KR" altLang="en-US" sz="4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손글씨 느릿느릿체" panose="02000503000000000000" pitchFamily="2" charset="-127"/>
                <a:ea typeface="나눔손글씨 느릿느릿체" panose="02000503000000000000" pitchFamily="2" charset="-127"/>
              </a:rPr>
              <a:t>나눔손글씨</a:t>
            </a:r>
            <a:r>
              <a:rPr lang="en-US" altLang="ko-KR" sz="4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손글씨 느릿느릿체" panose="02000503000000000000" pitchFamily="2" charset="-127"/>
                <a:ea typeface="나눔손글씨 느릿느릿체" panose="02000503000000000000" pitchFamily="2" charset="-127"/>
              </a:rPr>
              <a:t>-</a:t>
            </a:r>
            <a:r>
              <a:rPr lang="ko-KR" altLang="en-US" sz="4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손글씨 느릿느릿체" panose="02000503000000000000" pitchFamily="2" charset="-127"/>
                <a:ea typeface="나눔손글씨 느릿느릿체" panose="02000503000000000000" pitchFamily="2" charset="-127"/>
              </a:rPr>
              <a:t>느릿느릿체</a:t>
            </a:r>
            <a:r>
              <a:rPr lang="ko-KR" altLang="en-US" sz="4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손글씨 느릿느릿체" panose="02000503000000000000" pitchFamily="2" charset="-127"/>
                <a:ea typeface="나눔손글씨 느릿느릿체" panose="02000503000000000000" pitchFamily="2" charset="-127"/>
              </a:rPr>
              <a:t> 예요</a:t>
            </a:r>
            <a:r>
              <a:rPr lang="en-US" altLang="ko-KR" sz="4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손글씨 느릿느릿체" panose="02000503000000000000" pitchFamily="2" charset="-127"/>
                <a:ea typeface="나눔손글씨 느릿느릿체" panose="02000503000000000000" pitchFamily="2" charset="-127"/>
              </a:rPr>
              <a:t>. </a:t>
            </a:r>
            <a:r>
              <a:rPr lang="ko-KR" altLang="en-US" sz="4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손글씨 느릿느릿체" panose="02000503000000000000" pitchFamily="2" charset="-127"/>
                <a:ea typeface="나눔손글씨 느릿느릿체" panose="02000503000000000000" pitchFamily="2" charset="-127"/>
              </a:rPr>
              <a:t>무료 </a:t>
            </a:r>
            <a:r>
              <a:rPr lang="ko-KR" altLang="en-US" sz="4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손글씨 느릿느릿체" panose="02000503000000000000" pitchFamily="2" charset="-127"/>
                <a:ea typeface="나눔손글씨 느릿느릿체" panose="02000503000000000000" pitchFamily="2" charset="-127"/>
              </a:rPr>
              <a:t>폰트니</a:t>
            </a:r>
            <a:r>
              <a:rPr lang="ko-KR" alt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손글씨 느릿느릿체" panose="02000503000000000000" pitchFamily="2" charset="-127"/>
                <a:ea typeface="나눔손글씨 느릿느릿체" panose="02000503000000000000" pitchFamily="2" charset="-127"/>
              </a:rPr>
              <a:t> </a:t>
            </a:r>
            <a:r>
              <a:rPr lang="ko-KR" altLang="en-US" sz="4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손글씨 느릿느릿체" panose="02000503000000000000" pitchFamily="2" charset="-127"/>
                <a:ea typeface="나눔손글씨 느릿느릿체" panose="02000503000000000000" pitchFamily="2" charset="-127"/>
              </a:rPr>
              <a:t>편하게 쓰세요</a:t>
            </a:r>
            <a:r>
              <a:rPr lang="en-US" altLang="ko-KR" sz="4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손글씨 느릿느릿체" panose="02000503000000000000" pitchFamily="2" charset="-127"/>
                <a:ea typeface="나눔손글씨 느릿느릿체" panose="02000503000000000000" pitchFamily="2" charset="-127"/>
              </a:rPr>
              <a:t>.</a:t>
            </a:r>
          </a:p>
          <a:p>
            <a:r>
              <a:rPr lang="ko-KR" altLang="en-US" sz="4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손글씨 느릿느릿체" panose="02000503000000000000" pitchFamily="2" charset="-127"/>
                <a:ea typeface="나눔손글씨 느릿느릿체" panose="02000503000000000000" pitchFamily="2" charset="-127"/>
              </a:rPr>
              <a:t>다운 </a:t>
            </a:r>
            <a:r>
              <a:rPr lang="en-US" altLang="ko-KR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손글씨 느릿느릿체" panose="02000503000000000000" pitchFamily="2" charset="-127"/>
                <a:ea typeface="나눔손글씨 느릿느릿체" panose="02000503000000000000" pitchFamily="2" charset="-127"/>
              </a:rPr>
              <a:t>: https://clova.ai/handwriting/list.html</a:t>
            </a:r>
            <a:r>
              <a:rPr lang="ko-KR" altLang="en-US" sz="4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손글씨 느릿느릿체" panose="02000503000000000000" pitchFamily="2" charset="-127"/>
                <a:ea typeface="나눔손글씨 느릿느릿체" panose="02000503000000000000" pitchFamily="2" charset="-127"/>
              </a:rPr>
              <a:t> </a:t>
            </a:r>
            <a:endParaRPr lang="ko-KR" altLang="en-US" sz="2800" dirty="0">
              <a:solidFill>
                <a:schemeClr val="tx1">
                  <a:lumMod val="65000"/>
                  <a:lumOff val="35000"/>
                </a:schemeClr>
              </a:solidFill>
              <a:latin typeface="나눔손글씨 느릿느릿체" panose="02000503000000000000" pitchFamily="2" charset="-127"/>
              <a:ea typeface="나눔손글씨 느릿느릿체" panose="02000503000000000000" pitchFamily="2" charset="-127"/>
            </a:endParaRPr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03" y="2924358"/>
            <a:ext cx="253595" cy="25286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267214" y="4307119"/>
            <a:ext cx="521328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손글씨 느릿느릿체" panose="02000503000000000000" pitchFamily="2" charset="-127"/>
                <a:ea typeface="나눔손글씨 느릿느릿체" panose="02000503000000000000" pitchFamily="2" charset="-127"/>
              </a:rPr>
              <a:t>참쌤스쿨</a:t>
            </a:r>
            <a:r>
              <a:rPr lang="ko-KR" altLang="en-US" sz="4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손글씨 느릿느릿체" panose="02000503000000000000" pitchFamily="2" charset="-127"/>
                <a:ea typeface="나눔손글씨 느릿느릿체" panose="02000503000000000000" pitchFamily="2" charset="-127"/>
              </a:rPr>
              <a:t> 사랑해주셔서 감사합니다</a:t>
            </a:r>
            <a:r>
              <a:rPr lang="en-US" altLang="ko-KR" sz="4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손글씨 느릿느릿체" panose="02000503000000000000" pitchFamily="2" charset="-127"/>
                <a:ea typeface="나눔손글씨 느릿느릿체" panose="02000503000000000000" pitchFamily="2" charset="-127"/>
              </a:rPr>
              <a:t>.</a:t>
            </a:r>
            <a:endParaRPr lang="ko-KR" altLang="en-US" sz="2800" dirty="0">
              <a:solidFill>
                <a:schemeClr val="tx1">
                  <a:lumMod val="65000"/>
                  <a:lumOff val="35000"/>
                </a:schemeClr>
              </a:solidFill>
              <a:latin typeface="나눔손글씨 느릿느릿체" panose="02000503000000000000" pitchFamily="2" charset="-127"/>
              <a:ea typeface="나눔손글씨 느릿느릿체" panose="02000503000000000000" pitchFamily="2" charset="-127"/>
            </a:endParaRPr>
          </a:p>
        </p:txBody>
      </p:sp>
      <p:pic>
        <p:nvPicPr>
          <p:cNvPr id="13" name="그림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03" y="4575456"/>
            <a:ext cx="253595" cy="252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529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604" y="258375"/>
            <a:ext cx="866288" cy="99892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562892" y="426304"/>
            <a:ext cx="36166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손글씨 느릿느릿체" panose="02000503000000000000" pitchFamily="2" charset="-127"/>
                <a:ea typeface="나눔손글씨 느릿느릿체" panose="02000503000000000000" pitchFamily="2" charset="-127"/>
              </a:rPr>
              <a:t>이건 여우 </a:t>
            </a:r>
            <a:r>
              <a:rPr lang="ko-KR" altLang="en-US" sz="4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손글씨 느릿느릿체" panose="02000503000000000000" pitchFamily="2" charset="-127"/>
                <a:ea typeface="나눔손글씨 느릿느릿체" panose="02000503000000000000" pitchFamily="2" charset="-127"/>
              </a:rPr>
              <a:t>타이틀입니당</a:t>
            </a:r>
            <a:r>
              <a:rPr lang="en-US" altLang="ko-KR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손글씨 느릿느릿체" panose="02000503000000000000" pitchFamily="2" charset="-127"/>
                <a:ea typeface="나눔손글씨 느릿느릿체" panose="02000503000000000000" pitchFamily="2" charset="-127"/>
              </a:rPr>
              <a:t>.</a:t>
            </a:r>
            <a:endParaRPr lang="ko-KR" altLang="en-US" sz="3200" dirty="0">
              <a:solidFill>
                <a:schemeClr val="tx1">
                  <a:lumMod val="65000"/>
                  <a:lumOff val="35000"/>
                </a:schemeClr>
              </a:solidFill>
              <a:latin typeface="나눔손글씨 느릿느릿체" panose="02000503000000000000" pitchFamily="2" charset="-127"/>
              <a:ea typeface="나눔손글씨 느릿느릿체" panose="02000503000000000000" pitchFamily="2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793" y="1718480"/>
            <a:ext cx="679909" cy="84082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562892" y="1695910"/>
            <a:ext cx="45784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손글씨 느릿느릿체" panose="02000503000000000000" pitchFamily="2" charset="-127"/>
                <a:ea typeface="나눔손글씨 느릿느릿체" panose="02000503000000000000" pitchFamily="2" charset="-127"/>
              </a:rPr>
              <a:t>이건 </a:t>
            </a:r>
            <a:r>
              <a:rPr lang="ko-KR" altLang="en-US" sz="4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손글씨 느릿느릿체" panose="02000503000000000000" pitchFamily="2" charset="-127"/>
                <a:ea typeface="나눔손글씨 느릿느릿체" panose="02000503000000000000" pitchFamily="2" charset="-127"/>
              </a:rPr>
              <a:t>바오밥나무</a:t>
            </a:r>
            <a:r>
              <a:rPr lang="ko-KR" altLang="en-US" sz="48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손글씨 느릿느릿체" panose="02000503000000000000" pitchFamily="2" charset="-127"/>
                <a:ea typeface="나눔손글씨 느릿느릿체" panose="02000503000000000000" pitchFamily="2" charset="-127"/>
              </a:rPr>
              <a:t> </a:t>
            </a:r>
            <a:r>
              <a:rPr lang="ko-KR" altLang="en-US" sz="4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나눔손글씨 느릿느릿체" panose="02000503000000000000" pitchFamily="2" charset="-127"/>
                <a:ea typeface="나눔손글씨 느릿느릿체" panose="02000503000000000000" pitchFamily="2" charset="-127"/>
              </a:rPr>
              <a:t>타이틀입니당</a:t>
            </a:r>
            <a:r>
              <a:rPr lang="en-US" altLang="ko-KR" sz="48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손글씨 느릿느릿체" panose="02000503000000000000" pitchFamily="2" charset="-127"/>
                <a:ea typeface="나눔손글씨 느릿느릿체" panose="02000503000000000000" pitchFamily="2" charset="-127"/>
              </a:rPr>
              <a:t>.</a:t>
            </a:r>
            <a:endParaRPr lang="ko-KR" altLang="en-US" sz="3200" dirty="0">
              <a:solidFill>
                <a:schemeClr val="tx1">
                  <a:lumMod val="65000"/>
                  <a:lumOff val="35000"/>
                </a:schemeClr>
              </a:solidFill>
              <a:latin typeface="나눔손글씨 느릿느릿체" panose="02000503000000000000" pitchFamily="2" charset="-127"/>
              <a:ea typeface="나눔손글씨 느릿느릿체" panose="02000503000000000000" pitchFamily="2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56081" y="2966304"/>
            <a:ext cx="40158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손글씨 느릿느릿체" panose="02000503000000000000" pitchFamily="2" charset="-127"/>
                <a:ea typeface="나눔손글씨 느릿느릿체" panose="02000503000000000000" pitchFamily="2" charset="-127"/>
              </a:rPr>
              <a:t>이건 </a:t>
            </a:r>
            <a:r>
              <a:rPr lang="ko-KR" altLang="en-US" sz="48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손글씨 느릿느릿체" panose="02000503000000000000" pitchFamily="2" charset="-127"/>
                <a:ea typeface="나눔손글씨 느릿느릿체" panose="02000503000000000000" pitchFamily="2" charset="-127"/>
              </a:rPr>
              <a:t>장미꽃 </a:t>
            </a:r>
            <a:r>
              <a:rPr lang="ko-KR" altLang="en-US" sz="4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나눔손글씨 느릿느릿체" panose="02000503000000000000" pitchFamily="2" charset="-127"/>
                <a:ea typeface="나눔손글씨 느릿느릿체" panose="02000503000000000000" pitchFamily="2" charset="-127"/>
              </a:rPr>
              <a:t>타이틀입니당</a:t>
            </a:r>
            <a:r>
              <a:rPr lang="en-US" altLang="ko-KR" sz="48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손글씨 느릿느릿체" panose="02000503000000000000" pitchFamily="2" charset="-127"/>
                <a:ea typeface="나눔손글씨 느릿느릿체" panose="02000503000000000000" pitchFamily="2" charset="-127"/>
              </a:rPr>
              <a:t>.</a:t>
            </a:r>
            <a:endParaRPr lang="ko-KR" altLang="en-US" sz="3200" dirty="0">
              <a:solidFill>
                <a:schemeClr val="tx1">
                  <a:lumMod val="65000"/>
                  <a:lumOff val="35000"/>
                </a:schemeClr>
              </a:solidFill>
              <a:latin typeface="나눔손글씨 느릿느릿체" panose="02000503000000000000" pitchFamily="2" charset="-127"/>
              <a:ea typeface="나눔손글씨 느릿느릿체" panose="02000503000000000000" pitchFamily="2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656081" y="4235910"/>
            <a:ext cx="77038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손글씨 느릿느릿체" panose="02000503000000000000" pitchFamily="2" charset="-127"/>
                <a:ea typeface="나눔손글씨 느릿느릿체" panose="02000503000000000000" pitchFamily="2" charset="-127"/>
              </a:rPr>
              <a:t>이건 </a:t>
            </a:r>
            <a:r>
              <a:rPr lang="ko-KR" altLang="en-US" sz="4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손글씨 느릿느릿체" panose="02000503000000000000" pitchFamily="2" charset="-127"/>
                <a:ea typeface="나눔손글씨 느릿느릿체" panose="02000503000000000000" pitchFamily="2" charset="-127"/>
              </a:rPr>
              <a:t>보아뱀</a:t>
            </a:r>
            <a:r>
              <a:rPr lang="ko-KR" altLang="en-US" sz="48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손글씨 느릿느릿체" panose="02000503000000000000" pitchFamily="2" charset="-127"/>
                <a:ea typeface="나눔손글씨 느릿느릿체" panose="02000503000000000000" pitchFamily="2" charset="-127"/>
              </a:rPr>
              <a:t> </a:t>
            </a:r>
            <a:r>
              <a:rPr lang="ko-KR" altLang="en-US" sz="4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손글씨 느릿느릿체" panose="02000503000000000000" pitchFamily="2" charset="-127"/>
                <a:ea typeface="나눔손글씨 느릿느릿체" panose="02000503000000000000" pitchFamily="2" charset="-127"/>
              </a:rPr>
              <a:t>타이틀입니당</a:t>
            </a:r>
            <a:r>
              <a:rPr lang="en-US" altLang="ko-KR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손글씨 느릿느릿체" panose="02000503000000000000" pitchFamily="2" charset="-127"/>
                <a:ea typeface="나눔손글씨 느릿느릿체" panose="02000503000000000000" pitchFamily="2" charset="-127"/>
              </a:rPr>
              <a:t>(</a:t>
            </a:r>
            <a:r>
              <a:rPr lang="ko-KR" altLang="en-US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손글씨 느릿느릿체" panose="02000503000000000000" pitchFamily="2" charset="-127"/>
                <a:ea typeface="나눔손글씨 느릿느릿체" panose="02000503000000000000" pitchFamily="2" charset="-127"/>
              </a:rPr>
              <a:t>요즘 애들 </a:t>
            </a:r>
            <a:r>
              <a:rPr lang="ko-KR" altLang="en-US" sz="4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손글씨 느릿느릿체" panose="02000503000000000000" pitchFamily="2" charset="-127"/>
                <a:ea typeface="나눔손글씨 느릿느릿체" panose="02000503000000000000" pitchFamily="2" charset="-127"/>
              </a:rPr>
              <a:t>알려나</a:t>
            </a:r>
            <a:r>
              <a:rPr lang="ko-KR" altLang="en-US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손글씨 느릿느릿체" panose="02000503000000000000" pitchFamily="2" charset="-127"/>
                <a:ea typeface="나눔손글씨 느릿느릿체" panose="02000503000000000000" pitchFamily="2" charset="-127"/>
              </a:rPr>
              <a:t> </a:t>
            </a:r>
            <a:r>
              <a:rPr lang="ko-KR" altLang="en-US" sz="4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손글씨 느릿느릿체" panose="02000503000000000000" pitchFamily="2" charset="-127"/>
                <a:ea typeface="나눔손글씨 느릿느릿체" panose="02000503000000000000" pitchFamily="2" charset="-127"/>
              </a:rPr>
              <a:t>ㅋㅋ</a:t>
            </a:r>
            <a:r>
              <a:rPr lang="en-US" altLang="ko-KR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손글씨 느릿느릿체" panose="02000503000000000000" pitchFamily="2" charset="-127"/>
                <a:ea typeface="나눔손글씨 느릿느릿체" panose="02000503000000000000" pitchFamily="2" charset="-127"/>
              </a:rPr>
              <a:t>).</a:t>
            </a:r>
            <a:endParaRPr lang="ko-KR" altLang="en-US" sz="3200" dirty="0">
              <a:solidFill>
                <a:schemeClr val="tx1">
                  <a:lumMod val="65000"/>
                  <a:lumOff val="35000"/>
                </a:schemeClr>
              </a:solidFill>
              <a:latin typeface="나눔손글씨 느릿느릿체" panose="02000503000000000000" pitchFamily="2" charset="-127"/>
              <a:ea typeface="나눔손글씨 느릿느릿체" panose="02000503000000000000" pitchFamily="2" charset="-127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216" y="3020484"/>
            <a:ext cx="607062" cy="790356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617" y="4306408"/>
            <a:ext cx="1146259" cy="611919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702876" y="5571446"/>
            <a:ext cx="34018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손글씨 느릿느릿체" panose="02000503000000000000" pitchFamily="2" charset="-127"/>
                <a:ea typeface="나눔손글씨 느릿느릿체" panose="02000503000000000000" pitchFamily="2" charset="-127"/>
              </a:rPr>
              <a:t>이건 </a:t>
            </a:r>
            <a:r>
              <a:rPr lang="ko-KR" altLang="en-US" sz="48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손글씨 느릿느릿체" panose="02000503000000000000" pitchFamily="2" charset="-127"/>
                <a:ea typeface="나눔손글씨 느릿느릿체" panose="02000503000000000000" pitchFamily="2" charset="-127"/>
              </a:rPr>
              <a:t>칼 </a:t>
            </a:r>
            <a:r>
              <a:rPr lang="ko-KR" altLang="en-US" sz="4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나눔손글씨 느릿느릿체" panose="02000503000000000000" pitchFamily="2" charset="-127"/>
                <a:ea typeface="나눔손글씨 느릿느릿체" panose="02000503000000000000" pitchFamily="2" charset="-127"/>
              </a:rPr>
              <a:t>타이틀입니당</a:t>
            </a:r>
            <a:r>
              <a:rPr lang="en-US" altLang="ko-KR" sz="48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손글씨 느릿느릿체" panose="02000503000000000000" pitchFamily="2" charset="-127"/>
                <a:ea typeface="나눔손글씨 느릿느릿체" panose="02000503000000000000" pitchFamily="2" charset="-127"/>
              </a:rPr>
              <a:t>.</a:t>
            </a:r>
            <a:endParaRPr lang="ko-KR" altLang="en-US" sz="3200" dirty="0">
              <a:solidFill>
                <a:schemeClr val="tx1">
                  <a:lumMod val="65000"/>
                  <a:lumOff val="35000"/>
                </a:schemeClr>
              </a:solidFill>
              <a:latin typeface="나눔손글씨 느릿느릿체" panose="02000503000000000000" pitchFamily="2" charset="-127"/>
              <a:ea typeface="나눔손글씨 느릿느릿체" panose="02000503000000000000" pitchFamily="2" charset="-127"/>
            </a:endParaRPr>
          </a:p>
        </p:txBody>
      </p:sp>
      <p:pic>
        <p:nvPicPr>
          <p:cNvPr id="22" name="그림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616" y="5427434"/>
            <a:ext cx="727203" cy="957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189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467982" y="5830531"/>
            <a:ext cx="542488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400" dirty="0" smtClean="0">
                <a:latin typeface="나눔손글씨 느릿느릿체" panose="02000503000000000000" pitchFamily="2" charset="-127"/>
                <a:ea typeface="나눔손글씨 느릿느릿체" panose="02000503000000000000" pitchFamily="2" charset="-127"/>
              </a:rPr>
              <a:t>그림 다 따로 그렸으니 맘대로 쓰세요</a:t>
            </a:r>
            <a:endParaRPr lang="ko-KR" altLang="en-US" sz="4400" dirty="0">
              <a:latin typeface="나눔손글씨 느릿느릿체" panose="02000503000000000000" pitchFamily="2" charset="-127"/>
              <a:ea typeface="나눔손글씨 느릿느릿체" panose="02000503000000000000" pitchFamily="2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107" y="557311"/>
            <a:ext cx="2849335" cy="2339865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579" y="3394485"/>
            <a:ext cx="2087534" cy="2013728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1015" y="591176"/>
            <a:ext cx="2547907" cy="2013728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0550" y="1155349"/>
            <a:ext cx="3270676" cy="3171009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230" y="3158252"/>
            <a:ext cx="2366194" cy="2013728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1123" y="3250003"/>
            <a:ext cx="2447226" cy="2013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8879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D5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75" y="1263880"/>
            <a:ext cx="234144" cy="1489155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0713" y="926713"/>
            <a:ext cx="351216" cy="1081745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7413" y="926714"/>
            <a:ext cx="351216" cy="1081745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13" y="390525"/>
            <a:ext cx="351216" cy="1077062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8912" y="3998039"/>
            <a:ext cx="238827" cy="149383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746065" y="3636963"/>
            <a:ext cx="4592924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6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손글씨 느릿느릿체" panose="02000503000000000000" pitchFamily="2" charset="-127"/>
                <a:ea typeface="나눔손글씨 느릿느릿체" panose="02000503000000000000" pitchFamily="2" charset="-127"/>
              </a:rPr>
              <a:t>이렇게 별만 떨어져도</a:t>
            </a:r>
            <a:endParaRPr lang="en-US" altLang="ko-KR" sz="6600" dirty="0" smtClean="0">
              <a:solidFill>
                <a:schemeClr val="tx1">
                  <a:lumMod val="65000"/>
                  <a:lumOff val="35000"/>
                </a:schemeClr>
              </a:solidFill>
              <a:latin typeface="나눔손글씨 느릿느릿체" panose="02000503000000000000" pitchFamily="2" charset="-127"/>
              <a:ea typeface="나눔손글씨 느릿느릿체" panose="02000503000000000000" pitchFamily="2" charset="-127"/>
            </a:endParaRPr>
          </a:p>
          <a:p>
            <a:r>
              <a:rPr lang="ko-KR" altLang="en-US" sz="7200" b="1" dirty="0" smtClean="0">
                <a:solidFill>
                  <a:srgbClr val="0070C0"/>
                </a:solidFill>
                <a:latin typeface="나눔손글씨 느릿느릿체" panose="02000503000000000000" pitchFamily="2" charset="-127"/>
                <a:ea typeface="나눔손글씨 느릿느릿체" panose="02000503000000000000" pitchFamily="2" charset="-127"/>
              </a:rPr>
              <a:t>예쁘지</a:t>
            </a:r>
            <a:r>
              <a:rPr lang="ko-KR" altLang="en-US" sz="6600" dirty="0" smtClean="0">
                <a:solidFill>
                  <a:srgbClr val="FE6262"/>
                </a:solidFill>
                <a:latin typeface="나눔손글씨 느릿느릿체" panose="02000503000000000000" pitchFamily="2" charset="-127"/>
                <a:ea typeface="나눔손글씨 느릿느릿체" panose="02000503000000000000" pitchFamily="2" charset="-127"/>
              </a:rPr>
              <a:t> </a:t>
            </a:r>
            <a:r>
              <a:rPr lang="ko-KR" altLang="en-US" sz="6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손글씨 느릿느릿체" panose="02000503000000000000" pitchFamily="2" charset="-127"/>
                <a:ea typeface="나눔손글씨 느릿느릿체" panose="02000503000000000000" pitchFamily="2" charset="-127"/>
              </a:rPr>
              <a:t>않습니까</a:t>
            </a:r>
            <a:endParaRPr lang="ko-KR" altLang="en-US" sz="4400" dirty="0">
              <a:solidFill>
                <a:schemeClr val="tx1">
                  <a:lumMod val="65000"/>
                  <a:lumOff val="35000"/>
                </a:schemeClr>
              </a:solidFill>
              <a:latin typeface="나눔손글씨 느릿느릿체" panose="02000503000000000000" pitchFamily="2" charset="-127"/>
              <a:ea typeface="나눔손글씨 느릿느릿체" panose="02000503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274690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45"/>
          <a:stretch/>
        </p:blipFill>
        <p:spPr>
          <a:xfrm>
            <a:off x="6223000" y="2043885"/>
            <a:ext cx="5686391" cy="481411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18965" y="411163"/>
            <a:ext cx="4413388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600" dirty="0" smtClean="0">
                <a:solidFill>
                  <a:schemeClr val="bg1"/>
                </a:solidFill>
                <a:latin typeface="나눔손글씨 느릿느릿체" panose="02000503000000000000" pitchFamily="2" charset="-127"/>
                <a:ea typeface="나눔손글씨 느릿느릿체" panose="02000503000000000000" pitchFamily="2" charset="-127"/>
              </a:rPr>
              <a:t>10</a:t>
            </a:r>
            <a:r>
              <a:rPr lang="ko-KR" altLang="en-US" sz="6600" dirty="0" smtClean="0">
                <a:solidFill>
                  <a:schemeClr val="bg1"/>
                </a:solidFill>
                <a:latin typeface="나눔손글씨 느릿느릿체" panose="02000503000000000000" pitchFamily="2" charset="-127"/>
                <a:ea typeface="나눔손글씨 느릿느릿체" panose="02000503000000000000" pitchFamily="2" charset="-127"/>
              </a:rPr>
              <a:t>년 전에 </a:t>
            </a:r>
            <a:r>
              <a:rPr lang="ko-KR" altLang="en-US" sz="6600" dirty="0" err="1" smtClean="0">
                <a:solidFill>
                  <a:schemeClr val="bg1"/>
                </a:solidFill>
                <a:latin typeface="나눔손글씨 느릿느릿체" panose="02000503000000000000" pitchFamily="2" charset="-127"/>
                <a:ea typeface="나눔손글씨 느릿느릿체" panose="02000503000000000000" pitchFamily="2" charset="-127"/>
              </a:rPr>
              <a:t>그려본건데</a:t>
            </a:r>
            <a:endParaRPr lang="en-US" altLang="ko-KR" sz="6600" dirty="0" smtClean="0">
              <a:solidFill>
                <a:schemeClr val="bg1"/>
              </a:solidFill>
              <a:latin typeface="나눔손글씨 느릿느릿체" panose="02000503000000000000" pitchFamily="2" charset="-127"/>
              <a:ea typeface="나눔손글씨 느릿느릿체" panose="02000503000000000000" pitchFamily="2" charset="-127"/>
            </a:endParaRPr>
          </a:p>
          <a:p>
            <a:r>
              <a:rPr lang="ko-KR" altLang="en-US" sz="6600" dirty="0" smtClean="0">
                <a:solidFill>
                  <a:schemeClr val="bg1"/>
                </a:solidFill>
                <a:latin typeface="나눔손글씨 느릿느릿체" panose="02000503000000000000" pitchFamily="2" charset="-127"/>
                <a:ea typeface="나눔손글씨 느릿느릿체" panose="02000503000000000000" pitchFamily="2" charset="-127"/>
              </a:rPr>
              <a:t>이것도 </a:t>
            </a:r>
            <a:r>
              <a:rPr lang="ko-KR" altLang="en-US" sz="6600" dirty="0" err="1" smtClean="0">
                <a:solidFill>
                  <a:schemeClr val="bg1"/>
                </a:solidFill>
                <a:latin typeface="나눔손글씨 느릿느릿체" panose="02000503000000000000" pitchFamily="2" charset="-127"/>
                <a:ea typeface="나눔손글씨 느릿느릿체" panose="02000503000000000000" pitchFamily="2" charset="-127"/>
              </a:rPr>
              <a:t>잘어울리네요</a:t>
            </a:r>
            <a:r>
              <a:rPr lang="en-US" altLang="ko-KR" sz="6600" dirty="0" smtClean="0">
                <a:solidFill>
                  <a:schemeClr val="bg1"/>
                </a:solidFill>
                <a:latin typeface="나눔손글씨 느릿느릿체" panose="02000503000000000000" pitchFamily="2" charset="-127"/>
                <a:ea typeface="나눔손글씨 느릿느릿체" panose="02000503000000000000" pitchFamily="2" charset="-127"/>
              </a:rPr>
              <a:t>.</a:t>
            </a:r>
            <a:endParaRPr lang="ko-KR" altLang="en-US" sz="4400" dirty="0">
              <a:solidFill>
                <a:schemeClr val="bg1"/>
              </a:solidFill>
              <a:latin typeface="나눔손글씨 느릿느릿체" panose="02000503000000000000" pitchFamily="2" charset="-127"/>
              <a:ea typeface="나눔손글씨 느릿느릿체" panose="02000503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287419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551" y="3390900"/>
            <a:ext cx="4749439" cy="30607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473765" y="1325563"/>
            <a:ext cx="393569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9600" dirty="0" smtClean="0">
                <a:latin typeface="나눔손글씨 느릿느릿체" panose="02000503000000000000" pitchFamily="2" charset="-127"/>
                <a:ea typeface="나눔손글씨 느릿느릿체" panose="02000503000000000000" pitchFamily="2" charset="-127"/>
              </a:rPr>
              <a:t>감사합니다</a:t>
            </a:r>
            <a:r>
              <a:rPr lang="en-US" altLang="ko-KR" sz="9600" dirty="0" smtClean="0">
                <a:latin typeface="나눔손글씨 느릿느릿체" panose="02000503000000000000" pitchFamily="2" charset="-127"/>
                <a:ea typeface="나눔손글씨 느릿느릿체" panose="02000503000000000000" pitchFamily="2" charset="-127"/>
              </a:rPr>
              <a:t>.</a:t>
            </a:r>
            <a:endParaRPr lang="ko-KR" altLang="en-US" sz="6600" dirty="0">
              <a:latin typeface="나눔손글씨 느릿느릿체" panose="02000503000000000000" pitchFamily="2" charset="-127"/>
              <a:ea typeface="나눔손글씨 느릿느릿체" panose="02000503000000000000" pitchFamily="2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38874" y="813842"/>
            <a:ext cx="36054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800" dirty="0" err="1" smtClean="0">
                <a:latin typeface="나눔손글씨 느릿느릿체" panose="02000503000000000000" pitchFamily="2" charset="-127"/>
                <a:ea typeface="나눔손글씨 느릿느릿체" panose="02000503000000000000" pitchFamily="2" charset="-127"/>
              </a:rPr>
              <a:t>참쌤스쿨</a:t>
            </a:r>
            <a:r>
              <a:rPr lang="ko-KR" altLang="en-US" sz="4800" dirty="0" smtClean="0">
                <a:latin typeface="나눔손글씨 느릿느릿체" panose="02000503000000000000" pitchFamily="2" charset="-127"/>
                <a:ea typeface="나눔손글씨 느릿느릿체" panose="02000503000000000000" pitchFamily="2" charset="-127"/>
              </a:rPr>
              <a:t> 사랑해주셔서</a:t>
            </a:r>
            <a:endParaRPr lang="ko-KR" altLang="en-US" sz="3200" dirty="0">
              <a:latin typeface="나눔손글씨 느릿느릿체" panose="02000503000000000000" pitchFamily="2" charset="-127"/>
              <a:ea typeface="나눔손글씨 느릿느릿체" panose="02000503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63718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30065" y="1096963"/>
            <a:ext cx="393569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9600" dirty="0" smtClean="0">
                <a:latin typeface="나눔손글씨 느릿느릿체" panose="02000503000000000000" pitchFamily="2" charset="-127"/>
                <a:ea typeface="나눔손글씨 느릿느릿체" panose="02000503000000000000" pitchFamily="2" charset="-127"/>
              </a:rPr>
              <a:t>감사합니다</a:t>
            </a:r>
            <a:r>
              <a:rPr lang="en-US" altLang="ko-KR" sz="9600" dirty="0" smtClean="0">
                <a:latin typeface="나눔손글씨 느릿느릿체" panose="02000503000000000000" pitchFamily="2" charset="-127"/>
                <a:ea typeface="나눔손글씨 느릿느릿체" panose="02000503000000000000" pitchFamily="2" charset="-127"/>
              </a:rPr>
              <a:t>.</a:t>
            </a:r>
            <a:endParaRPr lang="ko-KR" altLang="en-US" sz="6600" dirty="0">
              <a:latin typeface="나눔손글씨 느릿느릿체" panose="02000503000000000000" pitchFamily="2" charset="-127"/>
              <a:ea typeface="나눔손글씨 느릿느릿체" panose="02000503000000000000" pitchFamily="2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95174" y="585242"/>
            <a:ext cx="36054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800" dirty="0" err="1" smtClean="0">
                <a:latin typeface="나눔손글씨 느릿느릿체" panose="02000503000000000000" pitchFamily="2" charset="-127"/>
                <a:ea typeface="나눔손글씨 느릿느릿체" panose="02000503000000000000" pitchFamily="2" charset="-127"/>
              </a:rPr>
              <a:t>참쌤스쿨</a:t>
            </a:r>
            <a:r>
              <a:rPr lang="ko-KR" altLang="en-US" sz="4800" dirty="0" smtClean="0">
                <a:latin typeface="나눔손글씨 느릿느릿체" panose="02000503000000000000" pitchFamily="2" charset="-127"/>
                <a:ea typeface="나눔손글씨 느릿느릿체" panose="02000503000000000000" pitchFamily="2" charset="-127"/>
              </a:rPr>
              <a:t> 사랑해주셔서</a:t>
            </a:r>
            <a:endParaRPr lang="ko-KR" altLang="en-US" sz="3200" dirty="0">
              <a:latin typeface="나눔손글씨 느릿느릿체" panose="02000503000000000000" pitchFamily="2" charset="-127"/>
              <a:ea typeface="나눔손글씨 느릿느릿체" panose="02000503000000000000" pitchFamily="2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39872">
            <a:off x="3866360" y="2060895"/>
            <a:ext cx="7792238" cy="4258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0184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94</Words>
  <Application>Microsoft Office PowerPoint</Application>
  <PresentationFormat>와이드스크린</PresentationFormat>
  <Paragraphs>25</Paragraphs>
  <Slides>8</Slides>
  <Notes>2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12" baseType="lpstr">
      <vt:lpstr>나눔손글씨 느릿느릿체</vt:lpstr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김차명</dc:creator>
  <cp:lastModifiedBy>김 차명</cp:lastModifiedBy>
  <cp:revision>13</cp:revision>
  <dcterms:created xsi:type="dcterms:W3CDTF">2020-05-11T07:50:17Z</dcterms:created>
  <dcterms:modified xsi:type="dcterms:W3CDTF">2020-06-04T00:51:06Z</dcterms:modified>
</cp:coreProperties>
</file>