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578" y="126"/>
      </p:cViewPr>
      <p:guideLst>
        <p:guide orient="horz" pos="541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30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2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2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74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48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6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87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26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7D41-70BD-4F29-8D0D-8FE0ECDEB24D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41A2-28D2-4BFB-85CF-458857C0FB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8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D9D4F-14CA-40AB-B3E3-B9B7F5930191}"/>
              </a:ext>
            </a:extLst>
          </p:cNvPr>
          <p:cNvSpPr txBox="1"/>
          <p:nvPr/>
        </p:nvSpPr>
        <p:spPr>
          <a:xfrm>
            <a:off x="1096867" y="8733035"/>
            <a:ext cx="45977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컬러 몬스터처럼 지금 나의 모습을 색으로 표현해 봅시다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 </a:t>
            </a:r>
          </a:p>
          <a:p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꼭 컬러 몬스터 책에 나오는 책과 같은 색이 아니어도 괜찮아요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 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내 마음대로 마음껏 표현해 봅시다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 </a:t>
            </a:r>
          </a:p>
          <a:p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색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, 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모양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, 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굵기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, 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모두 내 마음대로 표현해 봐요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! </a:t>
            </a:r>
            <a:endParaRPr lang="ko-KR" altLang="en-US" sz="1400" dirty="0">
              <a:latin typeface="나눔손글씨 배은혜체" panose="02000503000000000000" pitchFamily="2" charset="-127"/>
              <a:ea typeface="나눔손글씨 배은혜체" panose="02000503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586D440-1895-45A2-BFEB-A8444E7AB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6" t="10784" r="25489" b="76994"/>
          <a:stretch/>
        </p:blipFill>
        <p:spPr>
          <a:xfrm>
            <a:off x="763137" y="8643964"/>
            <a:ext cx="393078" cy="4551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55E0F4B-A448-44D2-A7B5-98DD2485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7" y="9156354"/>
            <a:ext cx="630690" cy="6306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ADD7DF3-5BA5-47AB-94E6-339D0C5CE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836" y="-192797"/>
            <a:ext cx="8792226" cy="879222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5D7B1D4-F187-40A7-9303-D25090C995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9" t="65665" r="10920" b="17005"/>
          <a:stretch/>
        </p:blipFill>
        <p:spPr>
          <a:xfrm>
            <a:off x="3325007" y="7870414"/>
            <a:ext cx="2703324" cy="12286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508870-4216-424C-AABA-20E7BF4EAE42}"/>
              </a:ext>
            </a:extLst>
          </p:cNvPr>
          <p:cNvSpPr txBox="1"/>
          <p:nvPr/>
        </p:nvSpPr>
        <p:spPr>
          <a:xfrm rot="21263538">
            <a:off x="3795661" y="8029950"/>
            <a:ext cx="1654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이름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11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6EDEF03-CAD2-494A-B3C9-7B6A2305DB9D}"/>
              </a:ext>
            </a:extLst>
          </p:cNvPr>
          <p:cNvSpPr txBox="1"/>
          <p:nvPr/>
        </p:nvSpPr>
        <p:spPr>
          <a:xfrm>
            <a:off x="2996138" y="696942"/>
            <a:ext cx="2467342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23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의 감정을 정리해 보면</a:t>
            </a:r>
            <a:r>
              <a:rPr lang="en-US" altLang="ko-KR" sz="3323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!</a:t>
            </a:r>
            <a:endParaRPr lang="ko-KR" altLang="en-US" sz="3323" dirty="0">
              <a:latin typeface="나눔손글씨 배은혜체" panose="02000503000000000000" pitchFamily="2" charset="-127"/>
              <a:ea typeface="나눔손글씨 배은혜체" panose="02000503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84E1DE-57D4-4AF0-ABBF-769D8F66B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46" y="2281019"/>
            <a:ext cx="2756940" cy="27569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80DE341-A16B-40D5-A9AF-5E740EBE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8" y="5259643"/>
            <a:ext cx="2817201" cy="281720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E6CA2AE-077C-4A7C-A58C-94937279C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65" y="5514917"/>
            <a:ext cx="2457968" cy="245796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2DEA475-4313-44C5-8531-AD8D2FDAD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343" y="1551610"/>
            <a:ext cx="4331260" cy="433126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7900D6F-7C29-42AE-83CA-330CAE17A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49" y="1800187"/>
            <a:ext cx="3215175" cy="321517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1E2B4A3-08DB-46FF-9B69-13CDD37DCB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t="81064" r="19693" b="1843"/>
          <a:stretch/>
        </p:blipFill>
        <p:spPr>
          <a:xfrm>
            <a:off x="2905676" y="7340146"/>
            <a:ext cx="1378909" cy="43464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E97224A-6870-4055-9124-C4FF04C814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25371" r="62421" b="57651"/>
          <a:stretch/>
        </p:blipFill>
        <p:spPr>
          <a:xfrm>
            <a:off x="1539656" y="6166298"/>
            <a:ext cx="800509" cy="43173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4B93A81-5026-4C93-9D74-50992BAC26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3" t="37577" r="31940" b="48695"/>
          <a:stretch/>
        </p:blipFill>
        <p:spPr>
          <a:xfrm>
            <a:off x="4953226" y="4272068"/>
            <a:ext cx="688385" cy="39883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7930379-CF9D-42F7-89E5-F618596B0A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5" t="53616" r="31037" b="34180"/>
          <a:stretch/>
        </p:blipFill>
        <p:spPr>
          <a:xfrm>
            <a:off x="1104395" y="3230503"/>
            <a:ext cx="1005631" cy="35454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FDB8B32-2FC8-4215-B493-DADB6C3E2F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9" t="65665" r="10920" b="17005"/>
          <a:stretch/>
        </p:blipFill>
        <p:spPr>
          <a:xfrm>
            <a:off x="2962254" y="4381731"/>
            <a:ext cx="1107659" cy="5034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7F3E01-A790-43EF-876F-C2923A09880B}"/>
              </a:ext>
            </a:extLst>
          </p:cNvPr>
          <p:cNvSpPr txBox="1"/>
          <p:nvPr/>
        </p:nvSpPr>
        <p:spPr>
          <a:xfrm>
            <a:off x="1096867" y="8733035"/>
            <a:ext cx="46153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내 안에 있는 감정을 분류해서 정리해 봅시다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</a:t>
            </a:r>
          </a:p>
          <a:p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책에 나오는 것처럼 기쁨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/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슬픔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/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화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/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무서움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/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평온함 으로 해도 좋고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, 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내가 원하는 방식으로 분류해도 좋아요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 </a:t>
            </a:r>
          </a:p>
          <a:p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병에 이름표에 어떤 감정으로 분류했는지 써 봅시다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</a:t>
            </a:r>
            <a:endParaRPr lang="ko-KR" altLang="en-US" sz="1400" dirty="0">
              <a:latin typeface="나눔손글씨 배은혜체" panose="02000503000000000000" pitchFamily="2" charset="-127"/>
              <a:ea typeface="나눔손글씨 배은혜체" panose="02000503000000000000" pitchFamily="2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05B25B77-43B6-4A22-9513-D107B281C0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6" t="21512" r="21289" b="66266"/>
          <a:stretch/>
        </p:blipFill>
        <p:spPr>
          <a:xfrm>
            <a:off x="763137" y="8643964"/>
            <a:ext cx="393078" cy="45514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74E027D-8E40-44A2-9483-C3287C0DC3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9" t="65665" r="10920" b="17005"/>
          <a:stretch/>
        </p:blipFill>
        <p:spPr>
          <a:xfrm>
            <a:off x="1028454" y="796204"/>
            <a:ext cx="2163143" cy="9831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B51943-5888-4BE3-884E-D76425DA60A7}"/>
              </a:ext>
            </a:extLst>
          </p:cNvPr>
          <p:cNvSpPr txBox="1"/>
          <p:nvPr/>
        </p:nvSpPr>
        <p:spPr>
          <a:xfrm>
            <a:off x="4741426" y="5444571"/>
            <a:ext cx="2059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더 분류하고 싶으면 병을 더 그려요</a:t>
            </a:r>
            <a:r>
              <a:rPr lang="en-US" altLang="ko-KR" sz="11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!</a:t>
            </a:r>
            <a:endParaRPr lang="ko-KR" altLang="en-US" sz="1100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24916F59-6F85-4DD6-9582-981C8373F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7" y="9156354"/>
            <a:ext cx="630690" cy="6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D9D4F-14CA-40AB-B3E3-B9B7F5930191}"/>
              </a:ext>
            </a:extLst>
          </p:cNvPr>
          <p:cNvSpPr txBox="1"/>
          <p:nvPr/>
        </p:nvSpPr>
        <p:spPr>
          <a:xfrm>
            <a:off x="660293" y="1009001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매일 매일의 감정을 표현해 봅시다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 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매일의 나를 생각해 봐요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</a:t>
            </a:r>
            <a:endParaRPr lang="ko-KR" altLang="en-US" sz="1400" dirty="0">
              <a:latin typeface="나눔손글씨 배은혜체" panose="02000503000000000000" pitchFamily="2" charset="-127"/>
              <a:ea typeface="나눔손글씨 배은혜체" panose="02000503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586D440-1895-45A2-BFEB-A8444E7AB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7" t="16110" r="10628" b="71668"/>
          <a:stretch/>
        </p:blipFill>
        <p:spPr>
          <a:xfrm>
            <a:off x="326563" y="919930"/>
            <a:ext cx="393078" cy="4551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55E0F4B-A448-44D2-A7B5-98DD2485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7" y="9156354"/>
            <a:ext cx="630690" cy="63069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28A8164B-BA63-4FC3-A008-F134C6C1D566}"/>
              </a:ext>
            </a:extLst>
          </p:cNvPr>
          <p:cNvGrpSpPr/>
          <p:nvPr/>
        </p:nvGrpSpPr>
        <p:grpSpPr>
          <a:xfrm>
            <a:off x="-80752" y="1258905"/>
            <a:ext cx="6846309" cy="1327283"/>
            <a:chOff x="-91022" y="994809"/>
            <a:chExt cx="6846309" cy="132728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D9A7263-58BA-4480-86F2-65FE92C38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022" y="994809"/>
              <a:ext cx="1327283" cy="1327283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C68AD92-451F-4E3E-8946-FAE00F3AD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16" y="994809"/>
              <a:ext cx="1327283" cy="1327283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F4F1004-666C-408B-8EEB-221E2A7A0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654" y="994809"/>
              <a:ext cx="1327283" cy="1327283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CA72832-4EA9-4858-B099-500C0625B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492" y="994809"/>
              <a:ext cx="1327283" cy="1327283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CE24C774-E2B5-4803-B124-390888F5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330" y="994809"/>
              <a:ext cx="1327283" cy="1327283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C5325154-9950-4D9A-BA13-19365A69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168" y="994809"/>
              <a:ext cx="1327283" cy="1327283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FA1D168D-B94B-4F68-A9B8-0141DB04B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04" y="994809"/>
              <a:ext cx="1327283" cy="1327283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184FD09-EB78-4DB8-85A7-0FB524DA547B}"/>
              </a:ext>
            </a:extLst>
          </p:cNvPr>
          <p:cNvGrpSpPr/>
          <p:nvPr/>
        </p:nvGrpSpPr>
        <p:grpSpPr>
          <a:xfrm>
            <a:off x="-91022" y="2791855"/>
            <a:ext cx="6846309" cy="1327283"/>
            <a:chOff x="-81497" y="489483"/>
            <a:chExt cx="6846309" cy="1327283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BE5CB8FA-42BD-4DBD-B0EF-F6E222A6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497" y="489483"/>
              <a:ext cx="1327283" cy="1327283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C400DA8-2035-4372-AF45-5E2A0C099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41" y="489483"/>
              <a:ext cx="1327283" cy="1327283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76A35159-BF0F-46D2-B4C9-F3F2C1FD3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179" y="489483"/>
              <a:ext cx="1327283" cy="1327283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A30A9AAD-CE0B-4A18-A844-9D4518161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017" y="489483"/>
              <a:ext cx="1327283" cy="1327283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1442A2AD-AF0E-4E87-AF27-A746183B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855" y="489483"/>
              <a:ext cx="1327283" cy="1327283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B8485A76-C5B9-402F-B6E4-58F891AF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693" y="489483"/>
              <a:ext cx="1327283" cy="1327283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70BEBEFA-302D-4EB0-8165-A48A0EFE1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529" y="489483"/>
              <a:ext cx="1327283" cy="1327283"/>
            </a:xfrm>
            <a:prstGeom prst="rect">
              <a:avLst/>
            </a:prstGeom>
          </p:spPr>
        </p:pic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D1BFE07-90C4-449A-ACBA-BE5F9146E25A}"/>
              </a:ext>
            </a:extLst>
          </p:cNvPr>
          <p:cNvGrpSpPr/>
          <p:nvPr/>
        </p:nvGrpSpPr>
        <p:grpSpPr>
          <a:xfrm>
            <a:off x="-30241" y="4324805"/>
            <a:ext cx="6846309" cy="1327283"/>
            <a:chOff x="-81497" y="489483"/>
            <a:chExt cx="6846309" cy="1327283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3E962339-2504-4033-8C35-10AC7C08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497" y="489483"/>
              <a:ext cx="1327283" cy="1327283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CE81F689-6AAE-4C75-B7E6-CE9AD75CC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41" y="489483"/>
              <a:ext cx="1327283" cy="1327283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2350D9D1-F9EE-4889-B8A2-07FDD368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179" y="489483"/>
              <a:ext cx="1327283" cy="1327283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2D80B772-79EB-4FD5-9B90-F692B2CA9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017" y="489483"/>
              <a:ext cx="1327283" cy="1327283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EB4DDEC2-7AB6-4351-B734-24E898E2B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855" y="489483"/>
              <a:ext cx="1327283" cy="1327283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3DEDAF68-605A-43CF-B6DB-F5DF57D23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693" y="489483"/>
              <a:ext cx="1327283" cy="1327283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87D46A7D-05E0-4E9F-95C3-2BB529AB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529" y="489483"/>
              <a:ext cx="1327283" cy="1327283"/>
            </a:xfrm>
            <a:prstGeom prst="rect">
              <a:avLst/>
            </a:prstGeom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E54E68BF-476F-488A-8396-A0EDA16027EB}"/>
              </a:ext>
            </a:extLst>
          </p:cNvPr>
          <p:cNvGrpSpPr/>
          <p:nvPr/>
        </p:nvGrpSpPr>
        <p:grpSpPr>
          <a:xfrm>
            <a:off x="-19846" y="5783439"/>
            <a:ext cx="6846309" cy="1327283"/>
            <a:chOff x="-81497" y="489483"/>
            <a:chExt cx="6846309" cy="1327283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4C46823C-F39B-4CA1-B36A-176A02CA8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497" y="489483"/>
              <a:ext cx="1327283" cy="1327283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4B6775B3-D653-41D1-A0F7-5CCDD0AD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41" y="489483"/>
              <a:ext cx="1327283" cy="1327283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B94A1CAD-0A76-4354-8AD0-1D64AB74F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179" y="489483"/>
              <a:ext cx="1327283" cy="1327283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B910F3D7-DEE0-4A5E-ADF3-31C11A9D4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017" y="489483"/>
              <a:ext cx="1327283" cy="1327283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05BB1BA2-EFDF-4186-9ACB-2855450CF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855" y="489483"/>
              <a:ext cx="1327283" cy="1327283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3C889B2F-73C2-434B-9203-F453715C8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693" y="489483"/>
              <a:ext cx="1327283" cy="1327283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5B82F2D7-1106-4FE6-90E8-8ECB03F8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529" y="489483"/>
              <a:ext cx="1327283" cy="1327283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BD95BB5-FB76-4E7C-9B17-1E385BB55B31}"/>
              </a:ext>
            </a:extLst>
          </p:cNvPr>
          <p:cNvGrpSpPr/>
          <p:nvPr/>
        </p:nvGrpSpPr>
        <p:grpSpPr>
          <a:xfrm>
            <a:off x="-30241" y="7280940"/>
            <a:ext cx="6846309" cy="1327283"/>
            <a:chOff x="41492" y="6496903"/>
            <a:chExt cx="6846309" cy="1327283"/>
          </a:xfrm>
        </p:grpSpPr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E7D6BDD4-DF87-422D-8679-5C6B42BC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2" y="6496903"/>
              <a:ext cx="1327283" cy="1327283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5B36B990-5E3B-4056-9937-C6E3DAA4E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330" y="6496903"/>
              <a:ext cx="1327283" cy="1327283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87CB8834-F644-4D7A-A956-12BD34AA1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168" y="6496903"/>
              <a:ext cx="1327283" cy="1327283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B177AD6C-6A75-4A9F-B1EC-3669B7EBF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006" y="6496903"/>
              <a:ext cx="1327283" cy="1327283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8F834390-B899-463E-8E80-D809DB65F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844" y="6496903"/>
              <a:ext cx="1327283" cy="1327283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7054B114-B3EB-4B86-A679-9DBBDFB8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682" y="6496903"/>
              <a:ext cx="1327283" cy="1327283"/>
            </a:xfrm>
            <a:prstGeom prst="rect">
              <a:avLst/>
            </a:prstGeom>
          </p:spPr>
        </p:pic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669CA4FD-F3A9-44EC-87AE-2A293C8B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518" y="6496903"/>
              <a:ext cx="1327283" cy="1327283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D801609-AD9A-4D07-BC75-FF16DAB453F6}"/>
              </a:ext>
            </a:extLst>
          </p:cNvPr>
          <p:cNvSpPr txBox="1"/>
          <p:nvPr/>
        </p:nvSpPr>
        <p:spPr>
          <a:xfrm>
            <a:off x="681365" y="8832181"/>
            <a:ext cx="3470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매일 나의 감정을 표현해 본 느낌이 </a:t>
            </a:r>
            <a:r>
              <a:rPr lang="ko-KR" altLang="en-US" sz="1400" dirty="0" err="1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어떤지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 </a:t>
            </a:r>
            <a:r>
              <a:rPr lang="ko-KR" altLang="en-US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내가 나에게 이야기해 봅시다</a:t>
            </a:r>
            <a:r>
              <a:rPr lang="en-US" altLang="ko-KR" sz="1400" dirty="0">
                <a:latin typeface="나눔손글씨 배은혜체" panose="02000503000000000000" pitchFamily="2" charset="-127"/>
                <a:ea typeface="나눔손글씨 배은혜체" panose="02000503000000000000" pitchFamily="2" charset="-127"/>
              </a:rPr>
              <a:t>. </a:t>
            </a:r>
            <a:endParaRPr lang="ko-KR" altLang="en-US" sz="1400" dirty="0">
              <a:latin typeface="나눔손글씨 배은혜체" panose="02000503000000000000" pitchFamily="2" charset="-127"/>
              <a:ea typeface="나눔손글씨 배은혜체" panose="02000503000000000000" pitchFamily="2" charset="-127"/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C86272F6-6DF5-4CFB-B0B3-772B7C135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9" t="27111" r="9336" b="60667"/>
          <a:stretch/>
        </p:blipFill>
        <p:spPr>
          <a:xfrm>
            <a:off x="347635" y="8743110"/>
            <a:ext cx="393078" cy="45514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26CE3632-6207-4D27-9617-00D8BC13D3D0}"/>
              </a:ext>
            </a:extLst>
          </p:cNvPr>
          <p:cNvGrpSpPr/>
          <p:nvPr/>
        </p:nvGrpSpPr>
        <p:grpSpPr>
          <a:xfrm>
            <a:off x="1825969" y="313250"/>
            <a:ext cx="3206063" cy="942500"/>
            <a:chOff x="1770331" y="313250"/>
            <a:chExt cx="3206063" cy="94250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44A4915-EECD-4CCC-99C8-F89A0B2C3E95}"/>
                </a:ext>
              </a:extLst>
            </p:cNvPr>
            <p:cNvSpPr txBox="1"/>
            <p:nvPr/>
          </p:nvSpPr>
          <p:spPr>
            <a:xfrm>
              <a:off x="3453220" y="313250"/>
              <a:ext cx="1523174" cy="603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323" dirty="0">
                  <a:latin typeface="나눔손글씨 배은혜체" panose="02000503000000000000" pitchFamily="2" charset="-127"/>
                  <a:ea typeface="나눔손글씨 배은혜체" panose="02000503000000000000" pitchFamily="2" charset="-127"/>
                </a:rPr>
                <a:t>의 매일 감정</a:t>
              </a:r>
            </a:p>
          </p:txBody>
        </p:sp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E602596F-DC01-4F25-A27C-D92630CD2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9" t="65665" r="10920" b="17005"/>
            <a:stretch/>
          </p:blipFill>
          <p:spPr>
            <a:xfrm>
              <a:off x="1770331" y="403432"/>
              <a:ext cx="1875238" cy="852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40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9599B97-F784-4326-A4C7-9B06BB8C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" y="4859087"/>
            <a:ext cx="2389551" cy="23895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40C947F-7C04-45FA-A3EA-AD91E0D1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96" y="4852786"/>
            <a:ext cx="2362881" cy="23628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FAC891A-860C-43BC-AB72-987E82FFA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14" y="4852784"/>
            <a:ext cx="2362882" cy="236288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14CCAA8-2D4D-4708-A1E9-865D57EA5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79" y="3287441"/>
            <a:ext cx="1712539" cy="17125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DBD8A76-8864-402A-BDEB-C15B997A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89" y="3112365"/>
            <a:ext cx="1749972" cy="17499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AF8129-64BE-4016-91CA-B74EB3138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75" y="3459117"/>
            <a:ext cx="1526825" cy="152682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ED6449A-3607-4065-9E29-60A7F17D2A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" y="2834351"/>
            <a:ext cx="2690464" cy="269046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AC076D0-C298-464D-9E6A-D853E2018A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54" y="2988760"/>
            <a:ext cx="1997182" cy="199718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3AB154C-E4F5-4DFF-BE4C-74FD1EAE7B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t="81064" r="19693" b="1843"/>
          <a:stretch/>
        </p:blipFill>
        <p:spPr>
          <a:xfrm>
            <a:off x="5045317" y="2988758"/>
            <a:ext cx="1000054" cy="31522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C73C669-DC6F-4962-A0AB-812C75ED91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25371" r="62421" b="57651"/>
          <a:stretch/>
        </p:blipFill>
        <p:spPr>
          <a:xfrm>
            <a:off x="4136903" y="2781398"/>
            <a:ext cx="580569" cy="31311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C4B722A-2FD4-42B7-8696-C970558226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3" t="37577" r="31940" b="48695"/>
          <a:stretch/>
        </p:blipFill>
        <p:spPr>
          <a:xfrm>
            <a:off x="3360873" y="2779343"/>
            <a:ext cx="499251" cy="28925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4C3CA1D-1A46-450C-8F68-8F6F225A5E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5" t="53616" r="31037" b="34180"/>
          <a:stretch/>
        </p:blipFill>
        <p:spPr>
          <a:xfrm>
            <a:off x="1039837" y="2802026"/>
            <a:ext cx="729334" cy="25713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5B1672E-B32B-4894-8750-521855F8F6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9" t="65665" r="10920" b="17005"/>
          <a:stretch/>
        </p:blipFill>
        <p:spPr>
          <a:xfrm>
            <a:off x="2096876" y="2834779"/>
            <a:ext cx="803330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115</Words>
  <Application>Microsoft Office PowerPoint</Application>
  <PresentationFormat>A4 용지(210x297mm)</PresentationFormat>
  <Paragraphs>12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나눔손글씨 배은혜체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Jihyun Ahn</dc:creator>
  <cp:lastModifiedBy>Jihyun Ahn</cp:lastModifiedBy>
  <cp:revision>5</cp:revision>
  <dcterms:created xsi:type="dcterms:W3CDTF">2020-12-31T12:58:52Z</dcterms:created>
  <dcterms:modified xsi:type="dcterms:W3CDTF">2020-12-31T13:48:02Z</dcterms:modified>
</cp:coreProperties>
</file>