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6" r:id="rId3"/>
  </p:sldIdLst>
  <p:sldSz cx="32404050" cy="21602700"/>
  <p:notesSz cx="6858000" cy="9144000"/>
  <p:embeddedFontLst>
    <p:embeddedFont>
      <p:font typeface="HY나무B" pitchFamily="18" charset="-127"/>
      <p:regular r:id="rId4"/>
    </p:embeddedFont>
    <p:embeddedFont>
      <p:font typeface="맑은 고딕" pitchFamily="50" charset="-127"/>
      <p:regular r:id="rId5"/>
      <p:bold r:id="rId6"/>
    </p:embeddedFont>
    <p:embeddedFont>
      <p:font typeface="1훈막대연필 R" pitchFamily="18" charset="-127"/>
      <p:regular r:id="rId7"/>
    </p:embeddedFont>
  </p:embeddedFontLst>
  <p:defaultTextStyle>
    <a:defPPr>
      <a:defRPr lang="ko-KR"/>
    </a:defPPr>
    <a:lvl1pPr marL="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1pPr>
    <a:lvl2pPr marL="154305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2pPr>
    <a:lvl3pPr marL="308610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3pPr>
    <a:lvl4pPr marL="462915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4pPr>
    <a:lvl5pPr marL="617220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5pPr>
    <a:lvl6pPr marL="771525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6pPr>
    <a:lvl7pPr marL="925830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7pPr>
    <a:lvl8pPr marL="1080135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8pPr>
    <a:lvl9pPr marL="12344400" algn="l" defTabSz="3086100" rtl="0" eaLnBrk="1" latinLnBrk="1" hangingPunct="1">
      <a:defRPr sz="61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25" d="100"/>
          <a:sy n="25" d="100"/>
        </p:scale>
        <p:origin x="-2244" y="-768"/>
      </p:cViewPr>
      <p:guideLst>
        <p:guide orient="horz" pos="6804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430304" y="6710840"/>
            <a:ext cx="27543443" cy="4630579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4860608" y="12241530"/>
            <a:ext cx="22682835" cy="552069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6291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6172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715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9258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704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747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3254782" y="2725342"/>
            <a:ext cx="25833229" cy="5806225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743847" y="2725342"/>
            <a:ext cx="76970870" cy="5806225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2052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63082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59696" y="13881737"/>
            <a:ext cx="27543443" cy="4290536"/>
          </a:xfrm>
        </p:spPr>
        <p:txBody>
          <a:bodyPr anchor="t"/>
          <a:lstStyle>
            <a:lvl1pPr algn="l">
              <a:defRPr sz="135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2559696" y="9156148"/>
            <a:ext cx="27543443" cy="4725589"/>
          </a:xfrm>
        </p:spPr>
        <p:txBody>
          <a:bodyPr anchor="b"/>
          <a:lstStyle>
            <a:lvl1pPr marL="0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1pPr>
            <a:lvl2pPr marL="154305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2pPr>
            <a:lvl3pPr marL="3086100" indent="0">
              <a:buNone/>
              <a:defRPr sz="5400">
                <a:solidFill>
                  <a:schemeClr val="tx1">
                    <a:tint val="75000"/>
                  </a:schemeClr>
                </a:solidFill>
              </a:defRPr>
            </a:lvl3pPr>
            <a:lvl4pPr marL="46291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4pPr>
            <a:lvl5pPr marL="61722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5pPr>
            <a:lvl6pPr marL="77152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6pPr>
            <a:lvl7pPr marL="92583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7pPr>
            <a:lvl8pPr marL="1080135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8pPr>
            <a:lvl9pPr marL="12344400" indent="0">
              <a:buNone/>
              <a:defRPr sz="4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1752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743846" y="15876987"/>
            <a:ext cx="51402048" cy="44910612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7685960" y="15876987"/>
            <a:ext cx="51402051" cy="44910612"/>
          </a:xfrm>
        </p:spPr>
        <p:txBody>
          <a:bodyPr/>
          <a:lstStyle>
            <a:lvl1pPr>
              <a:defRPr sz="9500"/>
            </a:lvl1pPr>
            <a:lvl2pPr>
              <a:defRPr sz="8100"/>
            </a:lvl2pPr>
            <a:lvl3pPr>
              <a:defRPr sz="6800"/>
            </a:lvl3pPr>
            <a:lvl4pPr>
              <a:defRPr sz="6100"/>
            </a:lvl4pPr>
            <a:lvl5pPr>
              <a:defRPr sz="6100"/>
            </a:lvl5pPr>
            <a:lvl6pPr>
              <a:defRPr sz="6100"/>
            </a:lvl6pPr>
            <a:lvl7pPr>
              <a:defRPr sz="6100"/>
            </a:lvl7pPr>
            <a:lvl8pPr>
              <a:defRPr sz="6100"/>
            </a:lvl8pPr>
            <a:lvl9pPr>
              <a:defRPr sz="61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75547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3" y="865110"/>
            <a:ext cx="29163645" cy="360045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4835606"/>
            <a:ext cx="14317416" cy="2015250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1620203" y="6850856"/>
            <a:ext cx="14317416" cy="12446557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16460809" y="4835606"/>
            <a:ext cx="14323040" cy="2015250"/>
          </a:xfrm>
        </p:spPr>
        <p:txBody>
          <a:bodyPr anchor="b"/>
          <a:lstStyle>
            <a:lvl1pPr marL="0" indent="0">
              <a:buNone/>
              <a:defRPr sz="8100" b="1"/>
            </a:lvl1pPr>
            <a:lvl2pPr marL="1543050" indent="0">
              <a:buNone/>
              <a:defRPr sz="6800" b="1"/>
            </a:lvl2pPr>
            <a:lvl3pPr marL="3086100" indent="0">
              <a:buNone/>
              <a:defRPr sz="6100" b="1"/>
            </a:lvl3pPr>
            <a:lvl4pPr marL="4629150" indent="0">
              <a:buNone/>
              <a:defRPr sz="5400" b="1"/>
            </a:lvl4pPr>
            <a:lvl5pPr marL="6172200" indent="0">
              <a:buNone/>
              <a:defRPr sz="5400" b="1"/>
            </a:lvl5pPr>
            <a:lvl6pPr marL="7715250" indent="0">
              <a:buNone/>
              <a:defRPr sz="5400" b="1"/>
            </a:lvl6pPr>
            <a:lvl7pPr marL="9258300" indent="0">
              <a:buNone/>
              <a:defRPr sz="5400" b="1"/>
            </a:lvl7pPr>
            <a:lvl8pPr marL="10801350" indent="0">
              <a:buNone/>
              <a:defRPr sz="5400" b="1"/>
            </a:lvl8pPr>
            <a:lvl9pPr marL="12344400" indent="0">
              <a:buNone/>
              <a:defRPr sz="54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16460809" y="6850856"/>
            <a:ext cx="14323040" cy="12446557"/>
          </a:xfrm>
        </p:spPr>
        <p:txBody>
          <a:bodyPr/>
          <a:lstStyle>
            <a:lvl1pPr>
              <a:defRPr sz="8100"/>
            </a:lvl1pPr>
            <a:lvl2pPr>
              <a:defRPr sz="6800"/>
            </a:lvl2pPr>
            <a:lvl3pPr>
              <a:defRPr sz="6100"/>
            </a:lvl3pPr>
            <a:lvl4pPr>
              <a:defRPr sz="5400"/>
            </a:lvl4pPr>
            <a:lvl5pPr>
              <a:defRPr sz="5400"/>
            </a:lvl5pPr>
            <a:lvl6pPr>
              <a:defRPr sz="5400"/>
            </a:lvl6pPr>
            <a:lvl7pPr>
              <a:defRPr sz="5400"/>
            </a:lvl7pPr>
            <a:lvl8pPr>
              <a:defRPr sz="5400"/>
            </a:lvl8pPr>
            <a:lvl9pPr>
              <a:defRPr sz="5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248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69392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09365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20204" y="860107"/>
            <a:ext cx="10660709" cy="3660458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2669083" y="860109"/>
            <a:ext cx="18114764" cy="18437306"/>
          </a:xfrm>
        </p:spPr>
        <p:txBody>
          <a:bodyPr/>
          <a:lstStyle>
            <a:lvl1pPr>
              <a:defRPr sz="10800"/>
            </a:lvl1pPr>
            <a:lvl2pPr>
              <a:defRPr sz="9500"/>
            </a:lvl2pPr>
            <a:lvl3pPr>
              <a:defRPr sz="81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20204" y="4520567"/>
            <a:ext cx="10660709" cy="14776848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9775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351421" y="15121890"/>
            <a:ext cx="19442430" cy="1785225"/>
          </a:xfrm>
        </p:spPr>
        <p:txBody>
          <a:bodyPr anchor="b"/>
          <a:lstStyle>
            <a:lvl1pPr algn="l">
              <a:defRPr sz="68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6351421" y="1930241"/>
            <a:ext cx="19442430" cy="12961620"/>
          </a:xfrm>
        </p:spPr>
        <p:txBody>
          <a:bodyPr/>
          <a:lstStyle>
            <a:lvl1pPr marL="0" indent="0">
              <a:buNone/>
              <a:defRPr sz="10800"/>
            </a:lvl1pPr>
            <a:lvl2pPr marL="1543050" indent="0">
              <a:buNone/>
              <a:defRPr sz="9500"/>
            </a:lvl2pPr>
            <a:lvl3pPr marL="3086100" indent="0">
              <a:buNone/>
              <a:defRPr sz="8100"/>
            </a:lvl3pPr>
            <a:lvl4pPr marL="4629150" indent="0">
              <a:buNone/>
              <a:defRPr sz="6800"/>
            </a:lvl4pPr>
            <a:lvl5pPr marL="6172200" indent="0">
              <a:buNone/>
              <a:defRPr sz="6800"/>
            </a:lvl5pPr>
            <a:lvl6pPr marL="7715250" indent="0">
              <a:buNone/>
              <a:defRPr sz="6800"/>
            </a:lvl6pPr>
            <a:lvl7pPr marL="9258300" indent="0">
              <a:buNone/>
              <a:defRPr sz="6800"/>
            </a:lvl7pPr>
            <a:lvl8pPr marL="10801350" indent="0">
              <a:buNone/>
              <a:defRPr sz="6800"/>
            </a:lvl8pPr>
            <a:lvl9pPr marL="12344400" indent="0">
              <a:buNone/>
              <a:defRPr sz="68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6351421" y="16907115"/>
            <a:ext cx="19442430" cy="2535315"/>
          </a:xfrm>
        </p:spPr>
        <p:txBody>
          <a:bodyPr/>
          <a:lstStyle>
            <a:lvl1pPr marL="0" indent="0">
              <a:buNone/>
              <a:defRPr sz="4700"/>
            </a:lvl1pPr>
            <a:lvl2pPr marL="1543050" indent="0">
              <a:buNone/>
              <a:defRPr sz="4100"/>
            </a:lvl2pPr>
            <a:lvl3pPr marL="3086100" indent="0">
              <a:buNone/>
              <a:defRPr sz="3400"/>
            </a:lvl3pPr>
            <a:lvl4pPr marL="4629150" indent="0">
              <a:buNone/>
              <a:defRPr sz="3000"/>
            </a:lvl4pPr>
            <a:lvl5pPr marL="6172200" indent="0">
              <a:buNone/>
              <a:defRPr sz="3000"/>
            </a:lvl5pPr>
            <a:lvl6pPr marL="7715250" indent="0">
              <a:buNone/>
              <a:defRPr sz="3000"/>
            </a:lvl6pPr>
            <a:lvl7pPr marL="9258300" indent="0">
              <a:buNone/>
              <a:defRPr sz="3000"/>
            </a:lvl7pPr>
            <a:lvl8pPr marL="10801350" indent="0">
              <a:buNone/>
              <a:defRPr sz="3000"/>
            </a:lvl8pPr>
            <a:lvl9pPr marL="12344400" indent="0">
              <a:buNone/>
              <a:defRPr sz="3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629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1620203" y="865110"/>
            <a:ext cx="29163645" cy="3600450"/>
          </a:xfrm>
          <a:prstGeom prst="rect">
            <a:avLst/>
          </a:prstGeom>
        </p:spPr>
        <p:txBody>
          <a:bodyPr vert="horz" lIns="308610" tIns="154305" rIns="308610" bIns="15430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620203" y="5040632"/>
            <a:ext cx="29163645" cy="14256783"/>
          </a:xfrm>
          <a:prstGeom prst="rect">
            <a:avLst/>
          </a:prstGeom>
        </p:spPr>
        <p:txBody>
          <a:bodyPr vert="horz" lIns="308610" tIns="154305" rIns="308610" bIns="15430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1620203" y="20022504"/>
            <a:ext cx="7560945" cy="115014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l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CBE91D-98C5-4F29-A0B6-D82350B00E4C}" type="datetimeFigureOut">
              <a:rPr lang="ko-KR" altLang="en-US" smtClean="0"/>
              <a:t>2015-02-27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11071384" y="20022504"/>
            <a:ext cx="10261283" cy="115014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ct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23222903" y="20022504"/>
            <a:ext cx="7560945" cy="1150144"/>
          </a:xfrm>
          <a:prstGeom prst="rect">
            <a:avLst/>
          </a:prstGeom>
        </p:spPr>
        <p:txBody>
          <a:bodyPr vert="horz" lIns="308610" tIns="154305" rIns="308610" bIns="154305" rtlCol="0" anchor="ctr"/>
          <a:lstStyle>
            <a:lvl1pPr algn="r">
              <a:defRPr sz="4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D1341-620F-4487-ABD1-16224AD2AD2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8508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086100" rtl="0" eaLnBrk="1" latinLnBrk="1" hangingPunct="1">
        <a:spcBef>
          <a:spcPct val="0"/>
        </a:spcBef>
        <a:buNone/>
        <a:defRPr sz="1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57288" indent="-1157288" algn="l" defTabSz="3086100" rtl="0" eaLnBrk="1" latinLnBrk="1" hangingPunct="1">
        <a:spcBef>
          <a:spcPct val="20000"/>
        </a:spcBef>
        <a:buFont typeface="Arial" pitchFamily="34" charset="0"/>
        <a:buChar char="•"/>
        <a:defRPr sz="10800" kern="1200">
          <a:solidFill>
            <a:schemeClr val="tx1"/>
          </a:solidFill>
          <a:latin typeface="+mn-lt"/>
          <a:ea typeface="+mn-ea"/>
          <a:cs typeface="+mn-cs"/>
        </a:defRPr>
      </a:lvl1pPr>
      <a:lvl2pPr marL="2507456" indent="-964406" algn="l" defTabSz="3086100" rtl="0" eaLnBrk="1" latinLnBrk="1" hangingPunct="1">
        <a:spcBef>
          <a:spcPct val="20000"/>
        </a:spcBef>
        <a:buFont typeface="Arial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25" indent="-771525" algn="l" defTabSz="3086100" rtl="0" eaLnBrk="1" latinLnBrk="1" hangingPunct="1">
        <a:spcBef>
          <a:spcPct val="20000"/>
        </a:spcBef>
        <a:buFont typeface="Arial" pitchFamily="34" charset="0"/>
        <a:buChar char="•"/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675" indent="-771525" algn="l" defTabSz="3086100" rtl="0" eaLnBrk="1" latinLnBrk="1" hangingPunct="1">
        <a:spcBef>
          <a:spcPct val="20000"/>
        </a:spcBef>
        <a:buFont typeface="Arial" pitchFamily="34" charset="0"/>
        <a:buChar char="–"/>
        <a:defRPr sz="6800" kern="1200">
          <a:solidFill>
            <a:schemeClr val="tx1"/>
          </a:solidFill>
          <a:latin typeface="+mn-lt"/>
          <a:ea typeface="+mn-ea"/>
          <a:cs typeface="+mn-cs"/>
        </a:defRPr>
      </a:lvl4pPr>
      <a:lvl5pPr marL="6943725" indent="-771525" algn="l" defTabSz="3086100" rtl="0" eaLnBrk="1" latinLnBrk="1" hangingPunct="1">
        <a:spcBef>
          <a:spcPct val="20000"/>
        </a:spcBef>
        <a:buFont typeface="Arial" pitchFamily="34" charset="0"/>
        <a:buChar char="»"/>
        <a:defRPr sz="6800" kern="1200">
          <a:solidFill>
            <a:schemeClr val="tx1"/>
          </a:solidFill>
          <a:latin typeface="+mn-lt"/>
          <a:ea typeface="+mn-ea"/>
          <a:cs typeface="+mn-cs"/>
        </a:defRPr>
      </a:lvl5pPr>
      <a:lvl6pPr marL="8486775" indent="-771525" algn="l" defTabSz="3086100" rtl="0" eaLnBrk="1" latinLnBrk="1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6pPr>
      <a:lvl7pPr marL="10029825" indent="-771525" algn="l" defTabSz="3086100" rtl="0" eaLnBrk="1" latinLnBrk="1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7pPr>
      <a:lvl8pPr marL="11572875" indent="-771525" algn="l" defTabSz="3086100" rtl="0" eaLnBrk="1" latinLnBrk="1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8pPr>
      <a:lvl9pPr marL="13115925" indent="-771525" algn="l" defTabSz="3086100" rtl="0" eaLnBrk="1" latinLnBrk="1" hangingPunct="1">
        <a:spcBef>
          <a:spcPct val="20000"/>
        </a:spcBef>
        <a:buFont typeface="Arial" pitchFamily="34" charset="0"/>
        <a:buChar char="•"/>
        <a:defRPr sz="6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1pPr>
      <a:lvl2pPr marL="154305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2pPr>
      <a:lvl3pPr marL="308610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3pPr>
      <a:lvl4pPr marL="462915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4pPr>
      <a:lvl5pPr marL="617220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5pPr>
      <a:lvl6pPr marL="771525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6pPr>
      <a:lvl7pPr marL="925830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7pPr>
      <a:lvl8pPr marL="1080135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8pPr>
      <a:lvl9pPr marL="12344400" algn="l" defTabSz="3086100" rtl="0" eaLnBrk="1" latinLnBrk="1" hangingPunct="1">
        <a:defRPr sz="6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2050" name="Picture 2" descr="C:\Users\Administrator\Desktop\60-9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" y="0"/>
            <a:ext cx="32400876" cy="216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0353" y="8124444"/>
            <a:ext cx="16804600" cy="9805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강민혁  강지혜  김근희  김보겸  김영찬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김정서  김준희  문수현  박선우  박세은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박연화  백승호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빈예진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신주빈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 양혁진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여현준  윤시원  이건희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이현귀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임예빈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장유진  정고은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정나윤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 조경민  최수현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최유성  홍채영  황은서  황재원 </a:t>
            </a:r>
            <a:endParaRPr lang="ko-KR" altLang="en-US" sz="7200" dirty="0">
              <a:latin typeface="HY나무B" pitchFamily="18" charset="-127"/>
              <a:ea typeface="HY나무B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2163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C:\Users\Administrator\Desktop\90cmX60c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400875" cy="21601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750353" y="8124444"/>
            <a:ext cx="16804600" cy="9805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강민혁  강지혜  김근희  김보겸  김영찬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김정서  김준희  문수현  박선우  박세은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박연화  백승호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빈예진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신주빈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 양혁진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여현준  윤시원  이건희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이현귀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임예빈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장유진  정고은  </a:t>
            </a:r>
            <a:r>
              <a:rPr lang="ko-KR" altLang="en-US" sz="7200" dirty="0" err="1" smtClean="0">
                <a:latin typeface="HY나무B" pitchFamily="18" charset="-127"/>
                <a:ea typeface="HY나무B" pitchFamily="18" charset="-127"/>
              </a:rPr>
              <a:t>정나윤</a:t>
            </a: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  조경민  최수현</a:t>
            </a:r>
            <a:endParaRPr lang="en-US" altLang="ko-KR" sz="7200" dirty="0" smtClean="0">
              <a:latin typeface="HY나무B" pitchFamily="18" charset="-127"/>
              <a:ea typeface="HY나무B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7200" dirty="0" smtClean="0">
                <a:latin typeface="HY나무B" pitchFamily="18" charset="-127"/>
                <a:ea typeface="HY나무B" pitchFamily="18" charset="-127"/>
              </a:rPr>
              <a:t>최유성  홍채영  황은서  황재원 </a:t>
            </a:r>
            <a:endParaRPr lang="ko-KR" altLang="en-US" sz="7200" dirty="0">
              <a:latin typeface="HY나무B" pitchFamily="18" charset="-127"/>
              <a:ea typeface="HY나무B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94514" y="648222"/>
            <a:ext cx="29211843" cy="41499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9900" spc="-300" dirty="0" smtClean="0">
                <a:solidFill>
                  <a:srgbClr val="FFFF00"/>
                </a:solidFill>
                <a:latin typeface="1훈막대연필 R" pitchFamily="18" charset="-127"/>
                <a:ea typeface="1훈막대연필 R" pitchFamily="18" charset="-127"/>
              </a:rPr>
              <a:t>2015</a:t>
            </a:r>
            <a:r>
              <a:rPr lang="ko-KR" altLang="en-US" sz="19900" spc="-300" dirty="0" smtClean="0">
                <a:solidFill>
                  <a:srgbClr val="FFFF00"/>
                </a:solidFill>
                <a:latin typeface="1훈막대연필 R" pitchFamily="18" charset="-127"/>
                <a:ea typeface="1훈막대연필 R" pitchFamily="18" charset="-127"/>
              </a:rPr>
              <a:t>년 </a:t>
            </a:r>
            <a:r>
              <a:rPr lang="en-US" altLang="ko-KR" sz="19900" spc="-300" dirty="0" smtClean="0">
                <a:solidFill>
                  <a:srgbClr val="FFFF00"/>
                </a:solidFill>
                <a:latin typeface="1훈막대연필 R" pitchFamily="18" charset="-127"/>
                <a:ea typeface="1훈막대연필 R" pitchFamily="18" charset="-127"/>
              </a:rPr>
              <a:t>6</a:t>
            </a:r>
            <a:r>
              <a:rPr lang="ko-KR" altLang="en-US" sz="19900" spc="-300" dirty="0" smtClean="0">
                <a:solidFill>
                  <a:srgbClr val="FFFF00"/>
                </a:solidFill>
                <a:latin typeface="1훈막대연필 R" pitchFamily="18" charset="-127"/>
                <a:ea typeface="1훈막대연필 R" pitchFamily="18" charset="-127"/>
              </a:rPr>
              <a:t>학년 </a:t>
            </a:r>
            <a:r>
              <a:rPr lang="en-US" altLang="ko-KR" sz="19900" spc="-300" dirty="0" smtClean="0">
                <a:solidFill>
                  <a:srgbClr val="FFFF00"/>
                </a:solidFill>
                <a:latin typeface="1훈막대연필 R" pitchFamily="18" charset="-127"/>
                <a:ea typeface="1훈막대연필 R" pitchFamily="18" charset="-127"/>
              </a:rPr>
              <a:t>2</a:t>
            </a:r>
            <a:r>
              <a:rPr lang="ko-KR" altLang="en-US" sz="19900" spc="-300" dirty="0" smtClean="0">
                <a:solidFill>
                  <a:srgbClr val="FFFF00"/>
                </a:solidFill>
                <a:latin typeface="1훈막대연필 R" pitchFamily="18" charset="-127"/>
                <a:ea typeface="1훈막대연필 R" pitchFamily="18" charset="-127"/>
              </a:rPr>
              <a:t>반</a:t>
            </a:r>
            <a:r>
              <a:rPr lang="en-US" altLang="ko-KR" sz="19900" spc="-300" dirty="0" smtClean="0">
                <a:solidFill>
                  <a:srgbClr val="FFFF00"/>
                </a:solidFill>
                <a:latin typeface="1훈막대연필 R" pitchFamily="18" charset="-127"/>
                <a:ea typeface="1훈막대연필 R" pitchFamily="18" charset="-127"/>
              </a:rPr>
              <a:t>, </a:t>
            </a:r>
            <a:r>
              <a:rPr lang="ko-KR" altLang="en-US" sz="19900" spc="-300" dirty="0" smtClean="0">
                <a:solidFill>
                  <a:schemeClr val="bg1"/>
                </a:solidFill>
                <a:latin typeface="1훈막대연필 R" pitchFamily="18" charset="-127"/>
                <a:ea typeface="1훈막대연필 R" pitchFamily="18" charset="-127"/>
              </a:rPr>
              <a:t>환영합니다</a:t>
            </a:r>
            <a:r>
              <a:rPr lang="en-US" altLang="ko-KR" sz="19900" spc="-300" dirty="0" smtClean="0">
                <a:solidFill>
                  <a:schemeClr val="bg1"/>
                </a:solidFill>
                <a:latin typeface="1훈막대연필 R" pitchFamily="18" charset="-127"/>
                <a:ea typeface="1훈막대연필 R" pitchFamily="18" charset="-127"/>
              </a:rPr>
              <a:t>!</a:t>
            </a:r>
            <a:r>
              <a:rPr lang="ko-KR" altLang="en-US" sz="19900" spc="-300" dirty="0" smtClean="0">
                <a:latin typeface="1훈막대연필 R" pitchFamily="18" charset="-127"/>
                <a:ea typeface="1훈막대연필 R" pitchFamily="18" charset="-127"/>
              </a:rPr>
              <a:t> </a:t>
            </a:r>
            <a:endParaRPr lang="ko-KR" altLang="en-US" sz="19900" spc="-300" dirty="0">
              <a:latin typeface="1훈막대연필 R" pitchFamily="18" charset="-127"/>
              <a:ea typeface="1훈막대연필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19691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67</Words>
  <Application>Microsoft Office PowerPoint</Application>
  <PresentationFormat>사용자 지정</PresentationFormat>
  <Paragraphs>13</Paragraphs>
  <Slides>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8" baseType="lpstr">
      <vt:lpstr>굴림</vt:lpstr>
      <vt:lpstr>Arial</vt:lpstr>
      <vt:lpstr>HY나무B</vt:lpstr>
      <vt:lpstr>맑은 고딕</vt:lpstr>
      <vt:lpstr>1훈막대연필 R</vt:lpstr>
      <vt:lpstr>Office 테마</vt:lpstr>
      <vt:lpstr>PowerPoint 프레젠테이션</vt:lpstr>
      <vt:lpstr>PowerPoint 프레젠테이션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2015 참쌤 첫인사</dc:title>
  <dc:creator>참쌤</dc:creator>
  <cp:keywords>http://chamssaem.tistory.com/</cp:keywords>
  <cp:lastModifiedBy>Registered User</cp:lastModifiedBy>
  <cp:revision>2</cp:revision>
  <dcterms:created xsi:type="dcterms:W3CDTF">2015-02-26T17:03:50Z</dcterms:created>
  <dcterms:modified xsi:type="dcterms:W3CDTF">2015-02-26T17:10:56Z</dcterms:modified>
</cp:coreProperties>
</file>