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59" r:id="rId4"/>
    <p:sldId id="257" r:id="rId5"/>
    <p:sldId id="258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77" d="100"/>
          <a:sy n="77" d="100"/>
        </p:scale>
        <p:origin x="1854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4B7549-0E69-4803-B476-32E21E5C981C}" type="datetimeFigureOut">
              <a:rPr lang="ko-KR" altLang="en-US" smtClean="0"/>
              <a:t>2020-05-21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D4B2E-45F0-47EF-8CEC-0D688F5F07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6554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D4B2E-45F0-47EF-8CEC-0D688F5F075B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370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212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10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C129548-F406-4E48-9544-A1E3CDD60BCB}" type="datetimeFigureOut">
              <a:rPr lang="ko-KR" altLang="en-US" smtClean="0"/>
              <a:t>2020-05-21</a:t>
            </a:fld>
            <a:endParaRPr lang="ko-KR" altLang="en-US"/>
          </a:p>
        </p:txBody>
      </p:sp>
      <p:sp>
        <p:nvSpPr>
          <p:cNvPr id="8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6EDE135-A4FE-44DF-8149-EB81B7DF014A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/>
          <p:cNvSpPr/>
          <p:nvPr userDrawn="1"/>
        </p:nvSpPr>
        <p:spPr>
          <a:xfrm>
            <a:off x="359400" y="360000"/>
            <a:ext cx="11473200" cy="613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96"/>
          <a:stretch/>
        </p:blipFill>
        <p:spPr>
          <a:xfrm>
            <a:off x="898140" y="1092836"/>
            <a:ext cx="1906511" cy="48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988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C129548-F406-4E48-9544-A1E3CDD60BCB}" type="datetimeFigureOut">
              <a:rPr lang="ko-KR" altLang="en-US" smtClean="0"/>
              <a:t>2020-05-21</a:t>
            </a:fld>
            <a:endParaRPr lang="ko-KR" altLang="en-US"/>
          </a:p>
        </p:txBody>
      </p:sp>
      <p:sp>
        <p:nvSpPr>
          <p:cNvPr id="9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6EDE135-A4FE-44DF-8149-EB81B7DF014A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6" y="399437"/>
            <a:ext cx="11276788" cy="6059126"/>
          </a:xfrm>
          <a:prstGeom prst="rect">
            <a:avLst/>
          </a:prstGeom>
        </p:spPr>
      </p:pic>
      <p:sp>
        <p:nvSpPr>
          <p:cNvPr id="13" name="직사각형 12"/>
          <p:cNvSpPr/>
          <p:nvPr userDrawn="1"/>
        </p:nvSpPr>
        <p:spPr>
          <a:xfrm>
            <a:off x="864973" y="1541453"/>
            <a:ext cx="10462054" cy="81401"/>
          </a:xfrm>
          <a:prstGeom prst="rect">
            <a:avLst/>
          </a:prstGeom>
          <a:solidFill>
            <a:srgbClr val="D3F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510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29548-F406-4E48-9544-A1E3CDD60BCB}" type="datetimeFigureOut">
              <a:rPr lang="ko-KR" altLang="en-US" smtClean="0"/>
              <a:t>2020-05-21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DE135-A4FE-44DF-8149-EB81B7DF01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3757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29548-F406-4E48-9544-A1E3CDD60BCB}" type="datetimeFigureOut">
              <a:rPr lang="ko-KR" altLang="en-US" smtClean="0"/>
              <a:t>2020-05-21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DE135-A4FE-44DF-8149-EB81B7DF01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623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36544" y="1674674"/>
            <a:ext cx="35189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54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제목을 </a:t>
            </a:r>
            <a:endParaRPr lang="en-US" altLang="ko-KR" sz="54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r>
              <a:rPr lang="ko-KR" altLang="en-US" sz="54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넣어주세요</a:t>
            </a:r>
            <a:endParaRPr lang="en-US" altLang="ko-KR" sz="54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  <p:cxnSp>
        <p:nvCxnSpPr>
          <p:cNvPr id="8" name="직선 연결선 7"/>
          <p:cNvCxnSpPr/>
          <p:nvPr/>
        </p:nvCxnSpPr>
        <p:spPr>
          <a:xfrm>
            <a:off x="3339231" y="4133589"/>
            <a:ext cx="5112707" cy="1252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0112" y="4424839"/>
            <a:ext cx="227177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32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만든 사람</a:t>
            </a:r>
            <a:endParaRPr lang="en-US" altLang="ko-KR" sz="32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r>
              <a:rPr lang="ko-KR" altLang="en-US" sz="32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또는 부제목</a:t>
            </a:r>
            <a:endParaRPr lang="ko-KR" altLang="en-US" sz="32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685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41098" y="569616"/>
            <a:ext cx="1218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활용법</a:t>
            </a:r>
            <a:endParaRPr lang="ko-KR" altLang="en-US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124" y="1756972"/>
            <a:ext cx="10799751" cy="45412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130000"/>
              </a:lnSpc>
              <a:buAutoNum type="arabicPeriod"/>
            </a:pP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만든 사람 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: </a:t>
            </a:r>
            <a:r>
              <a:rPr lang="ko-KR" altLang="en-US" sz="2800" dirty="0" err="1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참쌤스쿨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 하지수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marL="514350" indent="-514350">
              <a:lnSpc>
                <a:spcPct val="130000"/>
              </a:lnSpc>
              <a:buAutoNum type="arabicPeriod"/>
            </a:pP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사용한 폰트 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G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마켓 </a:t>
            </a:r>
            <a:r>
              <a:rPr lang="ko-KR" altLang="en-US" sz="2800" dirty="0" err="1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산스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 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TTF Medium</a:t>
            </a:r>
          </a:p>
          <a:p>
            <a:pPr>
              <a:lnSpc>
                <a:spcPct val="130000"/>
              </a:lnSpc>
            </a:pP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(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누구나 자유롭게 수정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, </a:t>
            </a:r>
            <a:r>
              <a:rPr lang="ko-KR" altLang="en-US" sz="2800" dirty="0" err="1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재배포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 가능한 폰트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)</a:t>
            </a:r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3. 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사용 범위 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: 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교육적 목적으로 사용 가능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4. 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유의점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- 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슬라이드 추가는 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‘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새 슬라이드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’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에서 원하는 레이아웃을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>
              <a:lnSpc>
                <a:spcPct val="130000"/>
              </a:lnSpc>
            </a:pP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추가하시면 됩니다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.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 </a:t>
            </a:r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- 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자유롭게 활용하되 되도록 출처와 </a:t>
            </a:r>
            <a:r>
              <a:rPr lang="ko-KR" altLang="en-US" sz="2800" dirty="0" err="1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댓글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 남겨주시면 감사하겠습니다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.</a:t>
            </a:r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6317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949668" y="1040605"/>
            <a:ext cx="3435556" cy="1393899"/>
            <a:chOff x="774304" y="1562243"/>
            <a:chExt cx="3435556" cy="1393899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3" y="2112645"/>
              <a:ext cx="3276661" cy="843497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774304" y="1562243"/>
              <a:ext cx="343555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1. </a:t>
              </a:r>
              <a:r>
                <a:rPr lang="ko-KR" altLang="en-US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순서를 적어요</a:t>
              </a:r>
              <a:endParaRPr lang="ko-KR" altLang="en-US" sz="36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6487477" y="2233731"/>
            <a:ext cx="3530134" cy="1393899"/>
            <a:chOff x="727015" y="1562243"/>
            <a:chExt cx="3530134" cy="1393899"/>
          </a:xfrm>
        </p:grpSpPr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3" y="2112645"/>
              <a:ext cx="3276661" cy="843497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727015" y="1562243"/>
              <a:ext cx="353013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2. </a:t>
              </a:r>
              <a:r>
                <a:rPr lang="ko-KR" altLang="en-US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순서를 적어요</a:t>
              </a:r>
              <a:endParaRPr lang="ko-KR" altLang="en-US" sz="36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164722" y="3452947"/>
            <a:ext cx="3531737" cy="1393899"/>
            <a:chOff x="726213" y="1562243"/>
            <a:chExt cx="3531737" cy="1393899"/>
          </a:xfrm>
        </p:grpSpPr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3" y="2112645"/>
              <a:ext cx="3276661" cy="843497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726213" y="1562243"/>
              <a:ext cx="35317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600" dirty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3</a:t>
              </a:r>
              <a:r>
                <a:rPr lang="en-US" altLang="ko-KR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. </a:t>
              </a:r>
              <a:r>
                <a:rPr lang="ko-KR" altLang="en-US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순서를 적어요</a:t>
              </a:r>
              <a:endParaRPr lang="ko-KR" altLang="en-US" sz="36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7745012" y="4646073"/>
            <a:ext cx="3541354" cy="1393899"/>
            <a:chOff x="721405" y="1562243"/>
            <a:chExt cx="3541354" cy="1393899"/>
          </a:xfrm>
        </p:grpSpPr>
        <p:pic>
          <p:nvPicPr>
            <p:cNvPr id="24" name="그림 2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063" y="2112645"/>
              <a:ext cx="3276661" cy="843497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721405" y="1562243"/>
              <a:ext cx="35413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ko-KR" sz="3600" dirty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4</a:t>
              </a:r>
              <a:r>
                <a:rPr lang="en-US" altLang="ko-KR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. </a:t>
              </a:r>
              <a:r>
                <a:rPr lang="ko-KR" altLang="en-US" sz="3600" dirty="0" smtClean="0">
                  <a:latin typeface="G마켓 산스 TTF Medium" panose="02000000000000000000" pitchFamily="2" charset="-127"/>
                  <a:ea typeface="G마켓 산스 TTF Medium" panose="02000000000000000000" pitchFamily="2" charset="-127"/>
                </a:rPr>
                <a:t>순서를 적어요</a:t>
              </a:r>
              <a:endParaRPr lang="ko-KR" altLang="en-US" sz="36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555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13421" y="569616"/>
            <a:ext cx="873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제</a:t>
            </a:r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목</a:t>
            </a:r>
            <a:endParaRPr lang="ko-KR" altLang="en-US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0829" y="2521059"/>
            <a:ext cx="66303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내용을 넣어주세요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슬라이드 추가는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새 </a:t>
            </a:r>
            <a:r>
              <a:rPr lang="ko-KR" altLang="en-US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슬라이드</a:t>
            </a:r>
            <a:r>
              <a:rPr lang="en-US" altLang="ko-KR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-</a:t>
            </a:r>
            <a:r>
              <a:rPr lang="ko-KR" altLang="en-US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레이아웃에서 추가 가능해요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!</a:t>
            </a:r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7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574590" y="947261"/>
            <a:ext cx="30428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제목을 넣어주세요</a:t>
            </a:r>
            <a:endParaRPr lang="ko-KR" altLang="en-US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3653" y="2521059"/>
            <a:ext cx="66046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내용을 넣어주세요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슬라이드 추가는</a:t>
            </a:r>
            <a:endParaRPr lang="en-US" altLang="ko-KR" sz="2800" dirty="0" smtClean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  <a:p>
            <a:pPr algn="ctr"/>
            <a:r>
              <a:rPr lang="ko-KR" altLang="en-US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새 </a:t>
            </a:r>
            <a:r>
              <a:rPr lang="ko-KR" altLang="en-US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슬라이드</a:t>
            </a:r>
            <a:r>
              <a:rPr lang="en-US" altLang="ko-KR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-</a:t>
            </a:r>
            <a:r>
              <a:rPr lang="ko-KR" altLang="en-US" sz="2800" dirty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레이아웃에서 추가 가능해요</a:t>
            </a:r>
            <a:r>
              <a:rPr lang="en-US" altLang="ko-KR" sz="2800" dirty="0" smtClean="0">
                <a:latin typeface="G마켓 산스 TTF Medium" panose="02000000000000000000" pitchFamily="2" charset="-127"/>
                <a:ea typeface="G마켓 산스 TTF Medium" panose="02000000000000000000" pitchFamily="2" charset="-127"/>
              </a:rPr>
              <a:t>!</a:t>
            </a:r>
            <a:endParaRPr lang="en-US" altLang="ko-KR" sz="2800" dirty="0">
              <a:latin typeface="G마켓 산스 TTF Medium" panose="02000000000000000000" pitchFamily="2" charset="-127"/>
              <a:ea typeface="G마켓 산스 TTF Medium" panose="020000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2760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104</Words>
  <Application>Microsoft Office PowerPoint</Application>
  <PresentationFormat>와이드스크린</PresentationFormat>
  <Paragraphs>28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G마켓 산스 TTF Medium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14</cp:revision>
  <dcterms:created xsi:type="dcterms:W3CDTF">2020-05-14T13:36:00Z</dcterms:created>
  <dcterms:modified xsi:type="dcterms:W3CDTF">2020-05-21T08:44:46Z</dcterms:modified>
</cp:coreProperties>
</file>