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65" r:id="rId2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CC"/>
    <a:srgbClr val="FFC000"/>
    <a:srgbClr val="FFFF19"/>
    <a:srgbClr val="F43C3C"/>
    <a:srgbClr val="3600A2"/>
    <a:srgbClr val="9966FF"/>
    <a:srgbClr val="5A8B39"/>
    <a:srgbClr val="669D41"/>
    <a:srgbClr val="4C7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08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3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9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01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509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80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51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66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84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39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97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66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43B6F-157B-4ED5-AB30-B1449399C911}" type="datetimeFigureOut">
              <a:rPr lang="ko-KR" altLang="en-US" smtClean="0"/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241E-7919-4B07-87E0-BD2487C4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762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1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4.png"/><Relationship Id="rId17" Type="http://schemas.openxmlformats.org/officeDocument/2006/relationships/image" Target="../media/image2.png"/><Relationship Id="rId2" Type="http://schemas.openxmlformats.org/officeDocument/2006/relationships/image" Target="../media/image7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0.png"/><Relationship Id="rId15" Type="http://schemas.openxmlformats.org/officeDocument/2006/relationships/image" Target="../media/image17.png"/><Relationship Id="rId10" Type="http://schemas.openxmlformats.org/officeDocument/2006/relationships/image" Target="../media/image5.png"/><Relationship Id="rId19" Type="http://schemas.openxmlformats.org/officeDocument/2006/relationships/image" Target="../media/image19.png"/><Relationship Id="rId4" Type="http://schemas.openxmlformats.org/officeDocument/2006/relationships/image" Target="../media/image9.png"/><Relationship Id="rId9" Type="http://schemas.openxmlformats.org/officeDocument/2006/relationships/image" Target="../media/image6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958850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오늘의 공부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820279" y="1940516"/>
            <a:ext cx="7921800" cy="29238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80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핵심 콕</a:t>
            </a:r>
            <a:r>
              <a:rPr lang="en-US" altLang="ko-KR" sz="80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! </a:t>
            </a:r>
            <a:r>
              <a:rPr lang="ko-KR" altLang="en-US" sz="80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콕</a:t>
            </a:r>
            <a:r>
              <a:rPr lang="en-US" altLang="ko-KR" sz="80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!!</a:t>
            </a:r>
          </a:p>
          <a:p>
            <a:pPr algn="ctr"/>
            <a:r>
              <a:rPr lang="en-US" altLang="ko-KR" sz="24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</a:p>
          <a:p>
            <a:pPr algn="ctr"/>
            <a:r>
              <a:rPr lang="ko-KR" altLang="en-US" sz="8000" b="1" dirty="0">
                <a:solidFill>
                  <a:srgbClr val="FF6699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</a:t>
            </a:r>
            <a:r>
              <a:rPr lang="ko-KR" altLang="en-US" sz="80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복습 퀴즈 </a:t>
            </a:r>
            <a:r>
              <a:rPr lang="ko-KR" altLang="en-US" sz="8000" b="1" dirty="0">
                <a:solidFill>
                  <a:srgbClr val="FF6699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</a:t>
            </a:r>
            <a:endParaRPr lang="en-US" altLang="ko-KR" sz="8000" b="1" dirty="0">
              <a:solidFill>
                <a:srgbClr val="FF6699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67608BC8-9650-4481-A045-C25458104FB0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05EEB399-BCBB-4597-8742-C8279B779DBC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59" name="그룹 58">
                <a:extLst>
                  <a:ext uri="{FF2B5EF4-FFF2-40B4-BE49-F238E27FC236}">
                    <a16:creationId xmlns:a16="http://schemas.microsoft.com/office/drawing/2014/main" id="{1D079E30-A59B-4198-97BE-6E79B347C9C1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1" name="그룹 60">
                  <a:extLst>
                    <a:ext uri="{FF2B5EF4-FFF2-40B4-BE49-F238E27FC236}">
                      <a16:creationId xmlns:a16="http://schemas.microsoft.com/office/drawing/2014/main" id="{EB5FA502-DEBE-435B-8763-5CA8FDF6B755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63" name="모서리가 둥근 직사각형 4">
                    <a:extLst>
                      <a:ext uri="{FF2B5EF4-FFF2-40B4-BE49-F238E27FC236}">
                        <a16:creationId xmlns:a16="http://schemas.microsoft.com/office/drawing/2014/main" id="{47D4900B-FEDF-4501-B256-00BE67E6D76B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64" name="모서리가 둥근 직사각형 3">
                    <a:extLst>
                      <a:ext uri="{FF2B5EF4-FFF2-40B4-BE49-F238E27FC236}">
                        <a16:creationId xmlns:a16="http://schemas.microsoft.com/office/drawing/2014/main" id="{4FFA7432-6BF8-4971-9D3E-1B88DBACB534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65" name="그림 64">
                    <a:extLst>
                      <a:ext uri="{FF2B5EF4-FFF2-40B4-BE49-F238E27FC236}">
                        <a16:creationId xmlns:a16="http://schemas.microsoft.com/office/drawing/2014/main" id="{2349C364-7D6F-4C4A-AA72-F019A7F7711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2CB9B7EE-2F1B-4FA2-A1A6-A6C178EFE1BF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준비물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보드판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,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보드마카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,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물티슈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62" name="그림 61">
                  <a:extLst>
                    <a:ext uri="{FF2B5EF4-FFF2-40B4-BE49-F238E27FC236}">
                      <a16:creationId xmlns:a16="http://schemas.microsoft.com/office/drawing/2014/main" id="{162D8631-9BB2-4371-97C6-62D33A5043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0" name="그림 59">
                <a:extLst>
                  <a:ext uri="{FF2B5EF4-FFF2-40B4-BE49-F238E27FC236}">
                    <a16:creationId xmlns:a16="http://schemas.microsoft.com/office/drawing/2014/main" id="{2A596B02-441E-48D9-A8E0-9B73D9A1CD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57" name="그림 56">
              <a:extLst>
                <a:ext uri="{FF2B5EF4-FFF2-40B4-BE49-F238E27FC236}">
                  <a16:creationId xmlns:a16="http://schemas.microsoft.com/office/drawing/2014/main" id="{77B8C4AD-CDB1-4871-AF63-FC6D411108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58" name="그림 57">
              <a:extLst>
                <a:ext uri="{FF2B5EF4-FFF2-40B4-BE49-F238E27FC236}">
                  <a16:creationId xmlns:a16="http://schemas.microsoft.com/office/drawing/2014/main" id="{44B93007-38C8-4D10-B4AE-D4BE8652A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6902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그룹 53"/>
          <p:cNvGrpSpPr/>
          <p:nvPr/>
        </p:nvGrpSpPr>
        <p:grpSpPr>
          <a:xfrm>
            <a:off x="3974618" y="815416"/>
            <a:ext cx="735565" cy="753385"/>
            <a:chOff x="997985" y="815416"/>
            <a:chExt cx="735565" cy="753385"/>
          </a:xfrm>
        </p:grpSpPr>
        <p:sp>
          <p:nvSpPr>
            <p:cNvPr id="59" name="모서리가 둥근 직사각형 58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5</a:t>
              </a:r>
            </a:p>
          </p:txBody>
        </p:sp>
      </p:grpSp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온라인 학습으로 지친 선생님들 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……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3B450B72-2674-4802-BAF0-B30626F826E7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1D3735D9-E63E-4DD0-A2F2-81B56AEBBC11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E748AFE1-E80C-4F71-9B21-4CC4AF98CF03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253691AE-5F2F-40E6-8AAF-E3CEF766D86D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3C716FD0-E595-4BD0-A43B-E09D822DDCF9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0B1CD774-6431-4E6F-928F-C1598E19B0DF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43D21406-8A76-499D-BE89-77BACEAEB0A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D6388EC8-BFBD-4938-B5F2-33B4D9F18B82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응원의 말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C53A90AC-8F80-4501-87E2-6D1D67B7C87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C127368A-E301-4C35-BE2E-E1D969FF39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298530CB-1019-412B-83C8-892D975AD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3D1F021B-2909-4153-9938-3C9B29CF5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9484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그룹 59"/>
          <p:cNvGrpSpPr/>
          <p:nvPr/>
        </p:nvGrpSpPr>
        <p:grpSpPr>
          <a:xfrm>
            <a:off x="3974618" y="815416"/>
            <a:ext cx="735565" cy="753385"/>
            <a:chOff x="997985" y="815416"/>
            <a:chExt cx="735565" cy="753385"/>
          </a:xfrm>
        </p:grpSpPr>
        <p:sp>
          <p:nvSpPr>
            <p:cNvPr id="62" name="모서리가 둥근 직사각형 61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5</a:t>
              </a:r>
            </a:p>
          </p:txBody>
        </p:sp>
      </p:grpSp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온라인 학습으로 지친 선생님들 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……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112668" y="2280788"/>
            <a:ext cx="617408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힘</a:t>
            </a:r>
            <a:r>
              <a:rPr lang="en-US" altLang="ko-KR" sz="16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! </a:t>
            </a:r>
            <a:r>
              <a:rPr lang="ko-KR" altLang="en-US" sz="16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내세요</a:t>
            </a:r>
            <a:endParaRPr lang="en-US" altLang="ko-KR" sz="16600" b="1" dirty="0">
              <a:solidFill>
                <a:srgbClr val="C000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584B935D-CF02-47B4-B712-C2FF0CBDCDF0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F16CD197-5BDE-44CA-94D5-66D89461D014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71" name="그룹 70">
                <a:extLst>
                  <a:ext uri="{FF2B5EF4-FFF2-40B4-BE49-F238E27FC236}">
                    <a16:creationId xmlns:a16="http://schemas.microsoft.com/office/drawing/2014/main" id="{CA8CB92C-41EF-4270-89ED-19193CF2F342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3" name="그룹 72">
                  <a:extLst>
                    <a:ext uri="{FF2B5EF4-FFF2-40B4-BE49-F238E27FC236}">
                      <a16:creationId xmlns:a16="http://schemas.microsoft.com/office/drawing/2014/main" id="{2BC0E655-BDC2-4546-83EB-027DB1CC77E5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9" name="모서리가 둥근 직사각형 4">
                    <a:extLst>
                      <a:ext uri="{FF2B5EF4-FFF2-40B4-BE49-F238E27FC236}">
                        <a16:creationId xmlns:a16="http://schemas.microsoft.com/office/drawing/2014/main" id="{31862A2A-75D4-4602-B85D-94193843F9C5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80" name="모서리가 둥근 직사각형 3">
                    <a:extLst>
                      <a:ext uri="{FF2B5EF4-FFF2-40B4-BE49-F238E27FC236}">
                        <a16:creationId xmlns:a16="http://schemas.microsoft.com/office/drawing/2014/main" id="{FA4BAF1F-3CAD-4C6A-9E6E-27A8EE86B307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81" name="그림 80">
                    <a:extLst>
                      <a:ext uri="{FF2B5EF4-FFF2-40B4-BE49-F238E27FC236}">
                        <a16:creationId xmlns:a16="http://schemas.microsoft.com/office/drawing/2014/main" id="{75E595A8-8FEA-4D88-9D2C-3546C964FBB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33BC68ED-C26E-4EF9-9481-812B31C85962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응원의 말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5" name="그림 74">
                  <a:extLst>
                    <a:ext uri="{FF2B5EF4-FFF2-40B4-BE49-F238E27FC236}">
                      <a16:creationId xmlns:a16="http://schemas.microsoft.com/office/drawing/2014/main" id="{7BC0FAE7-9087-4023-970F-9DBC7FE292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2" name="그림 71">
                <a:extLst>
                  <a:ext uri="{FF2B5EF4-FFF2-40B4-BE49-F238E27FC236}">
                    <a16:creationId xmlns:a16="http://schemas.microsoft.com/office/drawing/2014/main" id="{F7794BF2-CB7E-467D-8F3D-7917850611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EF2E879B-A2ED-48D2-BC86-E1C276366F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80F5AAC0-C93E-4B0D-8517-6A47407C7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160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/>
          <p:cNvGrpSpPr/>
          <p:nvPr/>
        </p:nvGrpSpPr>
        <p:grpSpPr>
          <a:xfrm>
            <a:off x="4863285" y="815416"/>
            <a:ext cx="735565" cy="753385"/>
            <a:chOff x="997985" y="815416"/>
            <a:chExt cx="735565" cy="753385"/>
          </a:xfrm>
        </p:grpSpPr>
        <p:sp>
          <p:nvSpPr>
            <p:cNvPr id="57" name="모서리가 둥근 직사각형 56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6</a:t>
              </a:r>
            </a:p>
          </p:txBody>
        </p:sp>
      </p:grpSp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</a:t>
            </a:r>
            <a:r>
              <a:rPr lang="ko-KR" altLang="en-US" sz="4800" b="1" dirty="0" err="1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참쌤스쿨이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항상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252B95EC-8351-41F4-9EEB-A3952B537931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9A94C625-79FF-4868-BEE3-D78D97780169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10307E0C-95BC-4B68-A37D-12F2AF48DE15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66B18B63-8ABB-4C2C-AD77-760EE212C4F7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4F0B5CBE-0B4E-4769-B205-6875540D4948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D8A1E7C9-B28F-4A73-8DD0-851E49495818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D77864C1-A62E-4FA5-BBD8-24E0E5659E2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26740E3C-7F58-4D02-8476-7591D6217F28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ㅇ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ㅇ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합니다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.</a:t>
                    </a: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18F835F6-FBCA-43BE-92E2-1C084F16B77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B4939B1E-7C43-4C88-8ACA-1CE78305B6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9414A1C2-C65A-44CE-B928-D873524A1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FFB4CB47-3578-4198-988A-90852114C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634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그룹 56"/>
          <p:cNvGrpSpPr/>
          <p:nvPr/>
        </p:nvGrpSpPr>
        <p:grpSpPr>
          <a:xfrm>
            <a:off x="4863285" y="815416"/>
            <a:ext cx="735565" cy="753385"/>
            <a:chOff x="997985" y="815416"/>
            <a:chExt cx="735565" cy="753385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6</a:t>
              </a:r>
            </a:p>
          </p:txBody>
        </p:sp>
      </p:grpSp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</a:t>
            </a:r>
            <a:r>
              <a:rPr lang="ko-KR" altLang="en-US" sz="4800" b="1" dirty="0" err="1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참쌤스쿨이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항상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44943" y="2280788"/>
            <a:ext cx="699878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응원합니다</a:t>
            </a:r>
            <a:r>
              <a:rPr lang="en-US" altLang="ko-KR" sz="16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.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3764A01B-C9F0-4EAB-9F8A-9A1F2C71FDDF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9F9C6F1C-A86B-4025-8A70-0900BD4C4380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71" name="그룹 70">
                <a:extLst>
                  <a:ext uri="{FF2B5EF4-FFF2-40B4-BE49-F238E27FC236}">
                    <a16:creationId xmlns:a16="http://schemas.microsoft.com/office/drawing/2014/main" id="{BA50E722-F5CC-418B-8CF2-D9BEA330456F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3" name="그룹 72">
                  <a:extLst>
                    <a:ext uri="{FF2B5EF4-FFF2-40B4-BE49-F238E27FC236}">
                      <a16:creationId xmlns:a16="http://schemas.microsoft.com/office/drawing/2014/main" id="{EF3C7224-6987-4AB2-90D9-2DE6BF9A4C4C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9" name="모서리가 둥근 직사각형 4">
                    <a:extLst>
                      <a:ext uri="{FF2B5EF4-FFF2-40B4-BE49-F238E27FC236}">
                        <a16:creationId xmlns:a16="http://schemas.microsoft.com/office/drawing/2014/main" id="{5D92E6DE-6F22-4588-8031-4A6F7058D9BA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80" name="모서리가 둥근 직사각형 3">
                    <a:extLst>
                      <a:ext uri="{FF2B5EF4-FFF2-40B4-BE49-F238E27FC236}">
                        <a16:creationId xmlns:a16="http://schemas.microsoft.com/office/drawing/2014/main" id="{6118152A-CE94-4B44-960E-8217622F4798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81" name="그림 80">
                    <a:extLst>
                      <a:ext uri="{FF2B5EF4-FFF2-40B4-BE49-F238E27FC236}">
                        <a16:creationId xmlns:a16="http://schemas.microsoft.com/office/drawing/2014/main" id="{73AE0188-BDFB-4C42-9EEF-8A9D5807A92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01FD7593-168D-4BD7-B420-B39106E00677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ㅇ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ㅇ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합니다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.</a:t>
                    </a:r>
                  </a:p>
                </p:txBody>
              </p:sp>
            </p:grpSp>
            <p:pic>
              <p:nvPicPr>
                <p:cNvPr id="75" name="그림 74">
                  <a:extLst>
                    <a:ext uri="{FF2B5EF4-FFF2-40B4-BE49-F238E27FC236}">
                      <a16:creationId xmlns:a16="http://schemas.microsoft.com/office/drawing/2014/main" id="{FF9B49AA-80B4-4F00-B836-62C63157DB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2" name="그림 71">
                <a:extLst>
                  <a:ext uri="{FF2B5EF4-FFF2-40B4-BE49-F238E27FC236}">
                    <a16:creationId xmlns:a16="http://schemas.microsoft.com/office/drawing/2014/main" id="{123D3A6F-EF74-422A-BF77-3E1E05985E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2BE4C922-8F67-420B-84E2-4FE3BE3E6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76D708B8-DEE6-4CF6-916D-0F652EE3E9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6173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63" name="그룹 62"/>
          <p:cNvGrpSpPr/>
          <p:nvPr/>
        </p:nvGrpSpPr>
        <p:grpSpPr>
          <a:xfrm>
            <a:off x="5612676" y="815416"/>
            <a:ext cx="735565" cy="753385"/>
            <a:chOff x="997985" y="815416"/>
            <a:chExt cx="735565" cy="753385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7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매달 하나씩 올라오는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BD4D065A-C66B-4898-9833-D30A6AC2DFA3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01F228B7-8803-4714-BCA2-E5AB1A8C71CA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FDFA17B2-D2B4-4DD2-8EA6-534DE1F3E54C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AE3F27D4-4AD6-474F-B18A-CF095FF398E0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F0E5A5B4-10F1-43C8-A6B7-54EBC5A612B5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9D65EE96-2C43-4F4C-9FB5-9DE1910CAD12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AF25E1CA-DFF1-437D-8F69-5B80DC06DF5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1434A349-5EDB-4A42-B3F9-BC5BC1189DB8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ㄹ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ㄷ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ㅂ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ㅅ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1D973682-73FE-4A74-94F7-2959AC22EC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BDAB5D11-C483-4125-AC50-489AE60154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1" name="그림 60">
              <a:extLst>
                <a:ext uri="{FF2B5EF4-FFF2-40B4-BE49-F238E27FC236}">
                  <a16:creationId xmlns:a16="http://schemas.microsoft.com/office/drawing/2014/main" id="{B6A3E641-B71E-47F7-869E-31894C6E94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2" name="그림 61">
              <a:extLst>
                <a:ext uri="{FF2B5EF4-FFF2-40B4-BE49-F238E27FC236}">
                  <a16:creationId xmlns:a16="http://schemas.microsoft.com/office/drawing/2014/main" id="{1AA7E9B1-A62F-46D6-8178-270FE4807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1253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60" name="그룹 59"/>
          <p:cNvGrpSpPr/>
          <p:nvPr/>
        </p:nvGrpSpPr>
        <p:grpSpPr>
          <a:xfrm>
            <a:off x="5612676" y="815416"/>
            <a:ext cx="735565" cy="753385"/>
            <a:chOff x="997985" y="815416"/>
            <a:chExt cx="735565" cy="753385"/>
          </a:xfrm>
        </p:grpSpPr>
        <p:sp>
          <p:nvSpPr>
            <p:cNvPr id="62" name="모서리가 둥근 직사각형 61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7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2024261" y="2280788"/>
            <a:ext cx="6951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b="1" dirty="0" err="1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림듀박스</a:t>
            </a:r>
            <a:r>
              <a:rPr lang="ko-KR" altLang="en-US" sz="9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많이</a:t>
            </a:r>
            <a:endParaRPr lang="en-US" altLang="ko-KR" sz="9600" b="1" dirty="0">
              <a:solidFill>
                <a:srgbClr val="C000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  <a:p>
            <a:r>
              <a:rPr lang="en-US" altLang="ko-KR" sz="9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  </a:t>
            </a:r>
            <a:r>
              <a:rPr lang="ko-KR" altLang="en-US" sz="9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사랑해주세요 ♥</a:t>
            </a:r>
            <a:endParaRPr lang="en-US" altLang="ko-KR" sz="9600" b="1" dirty="0">
              <a:solidFill>
                <a:srgbClr val="C000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매달 하나씩 올라오는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858A713C-136C-40D4-A5D0-E8FA8DD5F779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53345F34-DE3D-4A2B-BB34-D006C61DF197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71" name="그룹 70">
                <a:extLst>
                  <a:ext uri="{FF2B5EF4-FFF2-40B4-BE49-F238E27FC236}">
                    <a16:creationId xmlns:a16="http://schemas.microsoft.com/office/drawing/2014/main" id="{29740CE8-88D5-477C-A03B-3114E487B4DC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3" name="그룹 72">
                  <a:extLst>
                    <a:ext uri="{FF2B5EF4-FFF2-40B4-BE49-F238E27FC236}">
                      <a16:creationId xmlns:a16="http://schemas.microsoft.com/office/drawing/2014/main" id="{9D656F8D-F877-4107-ACB4-A66297DC5D70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9" name="모서리가 둥근 직사각형 4">
                    <a:extLst>
                      <a:ext uri="{FF2B5EF4-FFF2-40B4-BE49-F238E27FC236}">
                        <a16:creationId xmlns:a16="http://schemas.microsoft.com/office/drawing/2014/main" id="{81BD7AEB-773E-4009-B553-766CDDBC1628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80" name="모서리가 둥근 직사각형 3">
                    <a:extLst>
                      <a:ext uri="{FF2B5EF4-FFF2-40B4-BE49-F238E27FC236}">
                        <a16:creationId xmlns:a16="http://schemas.microsoft.com/office/drawing/2014/main" id="{4F30BEE0-53A8-465F-907B-974A1613542B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81" name="그림 80">
                    <a:extLst>
                      <a:ext uri="{FF2B5EF4-FFF2-40B4-BE49-F238E27FC236}">
                        <a16:creationId xmlns:a16="http://schemas.microsoft.com/office/drawing/2014/main" id="{29616851-6B66-4144-9D2C-B8FE43EC21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56617B2B-2507-4119-8021-7B958873F99F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ㄹ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ㄷ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ㅂ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ㅅ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5" name="그림 74">
                  <a:extLst>
                    <a:ext uri="{FF2B5EF4-FFF2-40B4-BE49-F238E27FC236}">
                      <a16:creationId xmlns:a16="http://schemas.microsoft.com/office/drawing/2014/main" id="{CD1BAAF7-EACF-4412-A55C-F6E3813AB8D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2" name="그림 71">
                <a:extLst>
                  <a:ext uri="{FF2B5EF4-FFF2-40B4-BE49-F238E27FC236}">
                    <a16:creationId xmlns:a16="http://schemas.microsoft.com/office/drawing/2014/main" id="{12E30AFC-31EA-4792-B05E-7D6C6ED4E1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F0EEAE18-59F8-40B7-BCBE-1BCE1B10A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C6FDACE5-AAA2-4B04-94DC-D67F49B13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2535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6349568" y="815416"/>
            <a:ext cx="735565" cy="753385"/>
            <a:chOff x="997985" y="815416"/>
            <a:chExt cx="735565" cy="753385"/>
          </a:xfrm>
        </p:grpSpPr>
        <p:sp>
          <p:nvSpPr>
            <p:cNvPr id="56" name="모서리가 둥근 직사각형 55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8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</a:t>
            </a:r>
            <a:r>
              <a:rPr lang="ko-KR" altLang="en-US" sz="4800" b="1" dirty="0" err="1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만든이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A9CB3A39-3B40-4E89-9FE5-FD47A16CEA75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89813CDE-E205-47BC-8BA3-C575A01EAE99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D6C3FA19-A076-44AE-AF10-B0E05EAC0167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560D9D80-CDF0-4779-9D43-515735CE20D6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3939FB86-249A-439C-AC65-0779283E9F6F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C3D0A269-22DC-43A5-9F06-54F46844AC75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898A7673-C238-493F-805A-DFD49C6F6EA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51727D51-FA59-4C7F-8C15-41A07CA5B492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R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쌤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F6C74473-A5F9-4F96-A409-2CCA4E949A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423A6FCD-5BA9-473E-93BB-DA53A5B64E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008682F7-62F1-4941-8E7D-CE4002D40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4DC44990-3530-4250-9AF6-80B159B38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0348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6349568" y="815416"/>
            <a:ext cx="735565" cy="753385"/>
            <a:chOff x="997985" y="815416"/>
            <a:chExt cx="735565" cy="753385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8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</a:t>
            </a:r>
            <a:r>
              <a:rPr lang="ko-KR" altLang="en-US" sz="4800" b="1" dirty="0" err="1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만든이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78443" y="2632502"/>
            <a:ext cx="72083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500" b="1" dirty="0" err="1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림쌤</a:t>
            </a:r>
            <a:r>
              <a:rPr lang="ko-KR" altLang="en-US" sz="115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r>
              <a:rPr lang="en-US" altLang="ko-KR" sz="115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@</a:t>
            </a:r>
            <a:r>
              <a:rPr lang="en-US" altLang="ko-KR" sz="11500" b="1" dirty="0" err="1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rim_ssaem</a:t>
            </a:r>
            <a:endParaRPr lang="en-US" altLang="ko-KR" sz="11500" b="1" dirty="0">
              <a:solidFill>
                <a:srgbClr val="C000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A60BDABE-91B8-4185-9B58-3A2E5E9E19D0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AFE44989-B0F2-45A3-B61A-80C6521D93DA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71" name="그룹 70">
                <a:extLst>
                  <a:ext uri="{FF2B5EF4-FFF2-40B4-BE49-F238E27FC236}">
                    <a16:creationId xmlns:a16="http://schemas.microsoft.com/office/drawing/2014/main" id="{FD98CEF6-B263-4937-97BF-D8F1F4FFC572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3" name="그룹 72">
                  <a:extLst>
                    <a:ext uri="{FF2B5EF4-FFF2-40B4-BE49-F238E27FC236}">
                      <a16:creationId xmlns:a16="http://schemas.microsoft.com/office/drawing/2014/main" id="{821BEF70-A179-4149-8B8F-2A7904EAE406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9" name="모서리가 둥근 직사각형 4">
                    <a:extLst>
                      <a:ext uri="{FF2B5EF4-FFF2-40B4-BE49-F238E27FC236}">
                        <a16:creationId xmlns:a16="http://schemas.microsoft.com/office/drawing/2014/main" id="{4C5CBDD3-4DF5-455D-9662-B9113E928214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80" name="모서리가 둥근 직사각형 3">
                    <a:extLst>
                      <a:ext uri="{FF2B5EF4-FFF2-40B4-BE49-F238E27FC236}">
                        <a16:creationId xmlns:a16="http://schemas.microsoft.com/office/drawing/2014/main" id="{3B4E4047-5421-4F91-A3E8-3B515A500887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81" name="그림 80">
                    <a:extLst>
                      <a:ext uri="{FF2B5EF4-FFF2-40B4-BE49-F238E27FC236}">
                        <a16:creationId xmlns:a16="http://schemas.microsoft.com/office/drawing/2014/main" id="{20C1E149-59D7-4375-8459-AA95A7B2790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E6FAD384-31D1-4803-B0F6-8378A843248A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R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쌤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5" name="그림 74">
                  <a:extLst>
                    <a:ext uri="{FF2B5EF4-FFF2-40B4-BE49-F238E27FC236}">
                      <a16:creationId xmlns:a16="http://schemas.microsoft.com/office/drawing/2014/main" id="{F47875EB-9BB2-4E68-A5E4-00B17E8E24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2" name="그림 71">
                <a:extLst>
                  <a:ext uri="{FF2B5EF4-FFF2-40B4-BE49-F238E27FC236}">
                    <a16:creationId xmlns:a16="http://schemas.microsoft.com/office/drawing/2014/main" id="{9E2E78BD-48A8-433A-81E5-646FA903E3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556EADCF-687D-404B-8E30-7B0D67C32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BB28F12A-9540-49D6-AB55-C9D17C704D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8487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7098710" y="815416"/>
            <a:ext cx="735565" cy="753385"/>
            <a:chOff x="997985" y="815416"/>
            <a:chExt cx="735565" cy="753385"/>
          </a:xfrm>
        </p:grpSpPr>
        <p:sp>
          <p:nvSpPr>
            <p:cNvPr id="59" name="모서리가 둥근 직사각형 58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9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다음 달에 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DC9CBDFB-A3F2-48C3-BE0B-085B9EB22E5A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3A751BAF-4891-499D-A197-224ACF134CC5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643AC789-B93C-40A2-B783-379AC3178BBE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A4B0EE2B-B47C-491A-A4C2-1E880E321927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AF86E881-12EB-415A-B8FB-735167465C99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E4DA73A4-8174-4A22-B9CC-01B3CC0481DE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A82A3357-FFD8-46C3-8CD4-FA2A2551EB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CC8A7888-6793-4516-8A52-21A9BC1517AA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See you again !</a:t>
                    </a: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2551781F-1E32-4C63-9A0D-00DBC53085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76E814AC-6060-4E1A-9D74-68F5AA4658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EC42246F-106E-46BC-9E4F-313B9BD99E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FF47EE10-3E36-4D1A-AE49-9F5AFCA8B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0690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60" name="그룹 59"/>
          <p:cNvGrpSpPr/>
          <p:nvPr/>
        </p:nvGrpSpPr>
        <p:grpSpPr>
          <a:xfrm>
            <a:off x="7098710" y="815416"/>
            <a:ext cx="735565" cy="753385"/>
            <a:chOff x="997985" y="815416"/>
            <a:chExt cx="735565" cy="753385"/>
          </a:xfrm>
        </p:grpSpPr>
        <p:sp>
          <p:nvSpPr>
            <p:cNvPr id="62" name="모서리가 둥근 직사각형 61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9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다음 달에 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17369" y="2597346"/>
            <a:ext cx="686764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5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또 만나요</a:t>
            </a:r>
            <a:r>
              <a:rPr lang="en-US" altLang="ko-KR" sz="115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~ : )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6A0E4A1A-5D08-4643-AAB0-CD10A48A7A3C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2A74AF3C-2F1B-4E7E-8E98-E338EB1C1C00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71" name="그룹 70">
                <a:extLst>
                  <a:ext uri="{FF2B5EF4-FFF2-40B4-BE49-F238E27FC236}">
                    <a16:creationId xmlns:a16="http://schemas.microsoft.com/office/drawing/2014/main" id="{B5213F6C-46E6-4037-B7E3-F6DA6B5B483E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3" name="그룹 72">
                  <a:extLst>
                    <a:ext uri="{FF2B5EF4-FFF2-40B4-BE49-F238E27FC236}">
                      <a16:creationId xmlns:a16="http://schemas.microsoft.com/office/drawing/2014/main" id="{3491645C-5D0D-448F-AC25-A5446855B952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9" name="모서리가 둥근 직사각형 4">
                    <a:extLst>
                      <a:ext uri="{FF2B5EF4-FFF2-40B4-BE49-F238E27FC236}">
                        <a16:creationId xmlns:a16="http://schemas.microsoft.com/office/drawing/2014/main" id="{59E6FD81-3853-43CA-B875-5559007CCE97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80" name="모서리가 둥근 직사각형 3">
                    <a:extLst>
                      <a:ext uri="{FF2B5EF4-FFF2-40B4-BE49-F238E27FC236}">
                        <a16:creationId xmlns:a16="http://schemas.microsoft.com/office/drawing/2014/main" id="{C09DCE79-C5C9-4F21-8ECD-AF98245A8012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81" name="그림 80">
                    <a:extLst>
                      <a:ext uri="{FF2B5EF4-FFF2-40B4-BE49-F238E27FC236}">
                        <a16:creationId xmlns:a16="http://schemas.microsoft.com/office/drawing/2014/main" id="{5394823B-3F84-49A9-8D62-22621CF0947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D8AED888-B094-439B-B39D-1DB937B50FE5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See you again !</a:t>
                    </a:r>
                  </a:p>
                </p:txBody>
              </p:sp>
            </p:grpSp>
            <p:pic>
              <p:nvPicPr>
                <p:cNvPr id="75" name="그림 74">
                  <a:extLst>
                    <a:ext uri="{FF2B5EF4-FFF2-40B4-BE49-F238E27FC236}">
                      <a16:creationId xmlns:a16="http://schemas.microsoft.com/office/drawing/2014/main" id="{5EAA9583-10B1-4A1D-9F68-8B72019910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2" name="그림 71">
                <a:extLst>
                  <a:ext uri="{FF2B5EF4-FFF2-40B4-BE49-F238E27FC236}">
                    <a16:creationId xmlns:a16="http://schemas.microsoft.com/office/drawing/2014/main" id="{6683028F-37F2-46FA-888D-46F9F90A1D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816B50DF-1835-4333-AF3D-AD80910E3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017994E6-B3C9-4D65-B910-884FEDD67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122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997985" y="815416"/>
            <a:ext cx="735565" cy="753385"/>
            <a:chOff x="997985" y="815416"/>
            <a:chExt cx="735565" cy="753385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1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여기에 문제를 쓰고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7F180FB3-4783-46A5-880A-B08C70FA9CE7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EF44CD01-E301-4321-A820-F8EC7FD81AA4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4" name="그룹 63">
                <a:extLst>
                  <a:ext uri="{FF2B5EF4-FFF2-40B4-BE49-F238E27FC236}">
                    <a16:creationId xmlns:a16="http://schemas.microsoft.com/office/drawing/2014/main" id="{F676CAC0-7D5C-4400-B50C-4D1E0E57FB6F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6" name="그룹 65">
                  <a:extLst>
                    <a:ext uri="{FF2B5EF4-FFF2-40B4-BE49-F238E27FC236}">
                      <a16:creationId xmlns:a16="http://schemas.microsoft.com/office/drawing/2014/main" id="{ABF574A2-4B84-4AB9-AB1E-FB853867A4F3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69" name="모서리가 둥근 직사각형 4">
                    <a:extLst>
                      <a:ext uri="{FF2B5EF4-FFF2-40B4-BE49-F238E27FC236}">
                        <a16:creationId xmlns:a16="http://schemas.microsoft.com/office/drawing/2014/main" id="{54C03017-D814-42EA-A590-0462C7DB78CE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1" name="모서리가 둥근 직사각형 3">
                    <a:extLst>
                      <a:ext uri="{FF2B5EF4-FFF2-40B4-BE49-F238E27FC236}">
                        <a16:creationId xmlns:a16="http://schemas.microsoft.com/office/drawing/2014/main" id="{91B35D70-E1FD-4351-B718-3B2C19E1C334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2" name="그림 71">
                    <a:extLst>
                      <a:ext uri="{FF2B5EF4-FFF2-40B4-BE49-F238E27FC236}">
                        <a16:creationId xmlns:a16="http://schemas.microsoft.com/office/drawing/2014/main" id="{74768CB7-F2E1-4F7D-8F1C-C0C71CEB88C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2DE695D7-26A2-4640-BBC9-706CBD76BE7A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여기에 힌트를 써도 좋아요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~ !</a:t>
                    </a:r>
                  </a:p>
                </p:txBody>
              </p:sp>
            </p:grpSp>
            <p:pic>
              <p:nvPicPr>
                <p:cNvPr id="67" name="그림 66">
                  <a:extLst>
                    <a:ext uri="{FF2B5EF4-FFF2-40B4-BE49-F238E27FC236}">
                      <a16:creationId xmlns:a16="http://schemas.microsoft.com/office/drawing/2014/main" id="{A86EC2EE-F631-4B50-B419-5EE0F7EF8B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5" name="그림 64">
                <a:extLst>
                  <a:ext uri="{FF2B5EF4-FFF2-40B4-BE49-F238E27FC236}">
                    <a16:creationId xmlns:a16="http://schemas.microsoft.com/office/drawing/2014/main" id="{6E57F195-4DF5-4C9D-9951-30C55D5167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2" name="그림 61">
              <a:extLst>
                <a:ext uri="{FF2B5EF4-FFF2-40B4-BE49-F238E27FC236}">
                  <a16:creationId xmlns:a16="http://schemas.microsoft.com/office/drawing/2014/main" id="{1B91D495-B199-491D-8C0A-49599ECED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3" name="그림 62">
              <a:extLst>
                <a:ext uri="{FF2B5EF4-FFF2-40B4-BE49-F238E27FC236}">
                  <a16:creationId xmlns:a16="http://schemas.microsoft.com/office/drawing/2014/main" id="{3EC61CA1-CF4A-4EA9-AADD-C146A8903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2608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7833618" y="815416"/>
            <a:ext cx="735565" cy="753385"/>
            <a:chOff x="997985" y="815416"/>
            <a:chExt cx="735565" cy="753385"/>
          </a:xfrm>
        </p:grpSpPr>
        <p:sp>
          <p:nvSpPr>
            <p:cNvPr id="56" name="모서리가 둥근 직사각형 55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1 0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혹시 만들어주었으면 하는 자료가 있다면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?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A4F2C4BE-7BED-4A9F-8B36-BFDD761D3472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F318F07B-EF8F-40FE-9740-5CEA8E232FFE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6F52C1B0-B903-4880-ABB8-1F42C1C1AE4F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A44C593B-40CD-42FA-BCF7-DFBBFA2B0BD4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D6364CB5-BE99-4C24-A122-C749099771C8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D2FB887E-DD81-48D6-824A-732E4F6680EB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0F408DA3-84DF-4306-AC34-7D100F7053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C60577BD-4E52-4652-BEE2-4A9CB8C2B018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★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gram</a:t>
                    </a: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262140C4-11BB-41F5-A4A1-C78B189111A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3B844E3D-3632-4739-9B60-9A7BDE8D7A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06769DB9-A0B5-4E01-864E-817BCFA96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29041620-BC68-42E3-A31E-5766A41EB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5572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7833618" y="815416"/>
            <a:ext cx="735565" cy="753385"/>
            <a:chOff x="997985" y="815416"/>
            <a:chExt cx="735565" cy="753385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1 0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혹시 만들어주었으면 하는 자료가 있다면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56640" y="2280788"/>
            <a:ext cx="657587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DM </a:t>
            </a:r>
            <a:r>
              <a:rPr lang="ko-KR" altLang="en-US" sz="88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주세요</a:t>
            </a:r>
            <a:r>
              <a:rPr lang="en-US" altLang="ko-KR" sz="88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~ !</a:t>
            </a:r>
          </a:p>
          <a:p>
            <a:r>
              <a:rPr lang="ko-KR" altLang="en-US" sz="88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후기도 좋아요 ♥ ♥</a:t>
            </a:r>
            <a:r>
              <a:rPr lang="en-US" altLang="ko-KR" sz="88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r>
              <a:rPr lang="ko-KR" altLang="en-US" sz="88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</a:t>
            </a:r>
            <a:endParaRPr lang="en-US" altLang="ko-KR" sz="8800" b="1" dirty="0">
              <a:solidFill>
                <a:srgbClr val="C000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30C5B1D7-990E-4758-AB98-0A5AB1E15D0F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C737F86F-F278-49D6-9946-24C8025B2E3A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71" name="그룹 70">
                <a:extLst>
                  <a:ext uri="{FF2B5EF4-FFF2-40B4-BE49-F238E27FC236}">
                    <a16:creationId xmlns:a16="http://schemas.microsoft.com/office/drawing/2014/main" id="{6E771D20-D2AE-487B-87D7-9547B9D17D1F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3" name="그룹 72">
                  <a:extLst>
                    <a:ext uri="{FF2B5EF4-FFF2-40B4-BE49-F238E27FC236}">
                      <a16:creationId xmlns:a16="http://schemas.microsoft.com/office/drawing/2014/main" id="{1A3DA6A9-34C7-42A3-A162-0930A2C83ED1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9" name="모서리가 둥근 직사각형 4">
                    <a:extLst>
                      <a:ext uri="{FF2B5EF4-FFF2-40B4-BE49-F238E27FC236}">
                        <a16:creationId xmlns:a16="http://schemas.microsoft.com/office/drawing/2014/main" id="{0F65FDDC-EF6E-49B5-83EA-74EC8FC465C7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80" name="모서리가 둥근 직사각형 3">
                    <a:extLst>
                      <a:ext uri="{FF2B5EF4-FFF2-40B4-BE49-F238E27FC236}">
                        <a16:creationId xmlns:a16="http://schemas.microsoft.com/office/drawing/2014/main" id="{FA18A122-1439-4C69-B9AD-476B88500BAC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81" name="그림 80">
                    <a:extLst>
                      <a:ext uri="{FF2B5EF4-FFF2-40B4-BE49-F238E27FC236}">
                        <a16:creationId xmlns:a16="http://schemas.microsoft.com/office/drawing/2014/main" id="{F441DE5D-6851-4AA6-9612-439D289559F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AEA56E38-16E1-4D55-82F4-99C4E80420A4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★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gram</a:t>
                    </a:r>
                  </a:p>
                </p:txBody>
              </p:sp>
            </p:grpSp>
            <p:pic>
              <p:nvPicPr>
                <p:cNvPr id="75" name="그림 74">
                  <a:extLst>
                    <a:ext uri="{FF2B5EF4-FFF2-40B4-BE49-F238E27FC236}">
                      <a16:creationId xmlns:a16="http://schemas.microsoft.com/office/drawing/2014/main" id="{B3FE1381-033D-4DFB-9BBF-3C00A65B73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2" name="그림 71">
                <a:extLst>
                  <a:ext uri="{FF2B5EF4-FFF2-40B4-BE49-F238E27FC236}">
                    <a16:creationId xmlns:a16="http://schemas.microsoft.com/office/drawing/2014/main" id="{FA5FDB78-7EF4-4AF6-A18E-F4B3A53773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530799AF-0FE0-404A-8A85-135A6A6028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81372B02-E436-4902-B521-A76B12059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1113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958850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오늘의 공부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820279" y="2073172"/>
            <a:ext cx="7921800" cy="2554545"/>
            <a:chOff x="820279" y="2073172"/>
            <a:chExt cx="7921800" cy="2554545"/>
          </a:xfrm>
        </p:grpSpPr>
        <p:sp>
          <p:nvSpPr>
            <p:cNvPr id="50" name="TextBox 49"/>
            <p:cNvSpPr txBox="1"/>
            <p:nvPr/>
          </p:nvSpPr>
          <p:spPr>
            <a:xfrm>
              <a:off x="820279" y="2073172"/>
              <a:ext cx="7921800" cy="255454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ko-KR" altLang="en-US" sz="8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어려웠던 문제는</a:t>
              </a:r>
              <a:endParaRPr lang="en-US" altLang="ko-KR" sz="80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pPr algn="ctr"/>
              <a:r>
                <a:rPr lang="ko-KR" altLang="en-US" sz="8000" b="1" dirty="0">
                  <a:solidFill>
                    <a:srgbClr val="FFC0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★</a:t>
              </a:r>
              <a:r>
                <a:rPr lang="ko-KR" altLang="en-US" sz="8000" b="1" dirty="0">
                  <a:solidFill>
                    <a:srgbClr val="FFFF19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8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복습 </a:t>
              </a:r>
              <a:r>
                <a:rPr lang="ko-KR" altLang="en-US" sz="8000" b="1" dirty="0">
                  <a:solidFill>
                    <a:srgbClr val="FFC0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★</a:t>
              </a:r>
              <a:r>
                <a:rPr lang="ko-KR" altLang="en-US" sz="8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합시다</a:t>
              </a:r>
              <a:r>
                <a:rPr lang="en-US" altLang="ko-KR" sz="8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!</a:t>
              </a:r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3070860" y="4583044"/>
              <a:ext cx="1379220" cy="0"/>
            </a:xfrm>
            <a:prstGeom prst="line">
              <a:avLst/>
            </a:prstGeom>
            <a:ln w="92075" cmpd="dbl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60012C9F-F5E2-482B-B043-1EEC3642C9E4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02167C80-45F5-4F1E-A892-D492D0ABC842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0" name="그룹 59">
                <a:extLst>
                  <a:ext uri="{FF2B5EF4-FFF2-40B4-BE49-F238E27FC236}">
                    <a16:creationId xmlns:a16="http://schemas.microsoft.com/office/drawing/2014/main" id="{8B8742FE-7FC0-4109-AA76-00CE390C9310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2" name="그룹 61">
                  <a:extLst>
                    <a:ext uri="{FF2B5EF4-FFF2-40B4-BE49-F238E27FC236}">
                      <a16:creationId xmlns:a16="http://schemas.microsoft.com/office/drawing/2014/main" id="{59C50731-49DC-497D-81E2-321728624FF9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64" name="모서리가 둥근 직사각형 4">
                    <a:extLst>
                      <a:ext uri="{FF2B5EF4-FFF2-40B4-BE49-F238E27FC236}">
                        <a16:creationId xmlns:a16="http://schemas.microsoft.com/office/drawing/2014/main" id="{4A13DA53-D923-4BA1-B4F4-7E21CE012DD7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65" name="모서리가 둥근 직사각형 3">
                    <a:extLst>
                      <a:ext uri="{FF2B5EF4-FFF2-40B4-BE49-F238E27FC236}">
                        <a16:creationId xmlns:a16="http://schemas.microsoft.com/office/drawing/2014/main" id="{5A5DCA4C-6261-4183-B7B9-825AF22CD745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66" name="그림 65">
                    <a:extLst>
                      <a:ext uri="{FF2B5EF4-FFF2-40B4-BE49-F238E27FC236}">
                        <a16:creationId xmlns:a16="http://schemas.microsoft.com/office/drawing/2014/main" id="{5F0264B0-6996-4453-B98D-BF82A4A91F3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8FAEFD8C-9DEC-4455-9728-62EC28CB6D3C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복습 퀴즈에 열심히 참여한 모두 멋져요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~ : )</a:t>
                    </a:r>
                  </a:p>
                </p:txBody>
              </p:sp>
            </p:grpSp>
            <p:pic>
              <p:nvPicPr>
                <p:cNvPr id="63" name="그림 62">
                  <a:extLst>
                    <a:ext uri="{FF2B5EF4-FFF2-40B4-BE49-F238E27FC236}">
                      <a16:creationId xmlns:a16="http://schemas.microsoft.com/office/drawing/2014/main" id="{433DF82A-6D19-490D-8554-6059637294C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1" name="그림 60">
                <a:extLst>
                  <a:ext uri="{FF2B5EF4-FFF2-40B4-BE49-F238E27FC236}">
                    <a16:creationId xmlns:a16="http://schemas.microsoft.com/office/drawing/2014/main" id="{EA97F6B1-B3CA-499F-928E-F0BDA90057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58" name="그림 57">
              <a:extLst>
                <a:ext uri="{FF2B5EF4-FFF2-40B4-BE49-F238E27FC236}">
                  <a16:creationId xmlns:a16="http://schemas.microsoft.com/office/drawing/2014/main" id="{B4F9E7F6-B011-4791-90B6-49EFC8902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59" name="그림 58">
              <a:extLst>
                <a:ext uri="{FF2B5EF4-FFF2-40B4-BE49-F238E27FC236}">
                  <a16:creationId xmlns:a16="http://schemas.microsoft.com/office/drawing/2014/main" id="{7E0FFF79-B0C2-463F-A329-43C3E3A95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3279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958850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사용한 클립아트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교육용으로 사용 가능</a:t>
            </a:r>
            <a:r>
              <a:rPr lang="en-US" altLang="ko-KR" sz="3600" b="1" dirty="0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!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90" y="1658408"/>
            <a:ext cx="548688" cy="77425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849" y="1545625"/>
            <a:ext cx="984940" cy="112795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42" y="1420741"/>
            <a:ext cx="1046078" cy="119797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635" y="1756071"/>
            <a:ext cx="548688" cy="77425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075" y="1823164"/>
            <a:ext cx="548688" cy="774259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255" y="1480906"/>
            <a:ext cx="1015093" cy="116289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281" y="1470590"/>
            <a:ext cx="1002550" cy="1148126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86651">
            <a:off x="7762432" y="1896556"/>
            <a:ext cx="1060796" cy="536494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93" y="2034831"/>
            <a:ext cx="469433" cy="542591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15" y="3197746"/>
            <a:ext cx="1926503" cy="280440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530" y="1896405"/>
            <a:ext cx="548688" cy="774259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28" y="4322193"/>
            <a:ext cx="1926503" cy="280440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15" y="3938196"/>
            <a:ext cx="1926503" cy="280440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66" y="3562041"/>
            <a:ext cx="1926503" cy="286537"/>
          </a:xfrm>
          <a:prstGeom prst="rect">
            <a:avLst/>
          </a:prstGeom>
        </p:spPr>
      </p:pic>
      <p:pic>
        <p:nvPicPr>
          <p:cNvPr id="198" name="그림 19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27" y="4705801"/>
            <a:ext cx="1926503" cy="280440"/>
          </a:xfrm>
          <a:prstGeom prst="rect">
            <a:avLst/>
          </a:prstGeom>
        </p:spPr>
      </p:pic>
      <p:pic>
        <p:nvPicPr>
          <p:cNvPr id="199" name="그림 198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14" t="10741" r="50036" b="52902"/>
          <a:stretch/>
        </p:blipFill>
        <p:spPr>
          <a:xfrm>
            <a:off x="6060261" y="2752657"/>
            <a:ext cx="1381939" cy="2493349"/>
          </a:xfrm>
          <a:prstGeom prst="rect">
            <a:avLst/>
          </a:prstGeom>
        </p:spPr>
      </p:pic>
      <p:pic>
        <p:nvPicPr>
          <p:cNvPr id="201" name="그림 200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5" t="10741" r="30001" b="52902"/>
          <a:stretch/>
        </p:blipFill>
        <p:spPr>
          <a:xfrm>
            <a:off x="7492999" y="2777014"/>
            <a:ext cx="1323161" cy="2493349"/>
          </a:xfrm>
          <a:prstGeom prst="rect">
            <a:avLst/>
          </a:prstGeom>
        </p:spPr>
      </p:pic>
      <p:pic>
        <p:nvPicPr>
          <p:cNvPr id="202" name="그림 20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3" t="11111" r="53119" b="52593"/>
          <a:stretch/>
        </p:blipFill>
        <p:spPr>
          <a:xfrm>
            <a:off x="3263654" y="2859444"/>
            <a:ext cx="903759" cy="2489200"/>
          </a:xfrm>
          <a:prstGeom prst="rect">
            <a:avLst/>
          </a:prstGeom>
        </p:spPr>
      </p:pic>
      <p:pic>
        <p:nvPicPr>
          <p:cNvPr id="203" name="그림 202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31" t="11111" r="33889" b="52593"/>
          <a:stretch/>
        </p:blipFill>
        <p:spPr>
          <a:xfrm>
            <a:off x="4644758" y="2837679"/>
            <a:ext cx="938158" cy="24892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C461ED8-4BF2-4971-B63E-A91AD2A97B3F}"/>
              </a:ext>
            </a:extLst>
          </p:cNvPr>
          <p:cNvSpPr txBox="1"/>
          <p:nvPr/>
        </p:nvSpPr>
        <p:spPr>
          <a:xfrm>
            <a:off x="10002052" y="189802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이번 시간에</a:t>
            </a:r>
            <a:endParaRPr lang="en-US" altLang="ko-KR" sz="3200" b="1" dirty="0">
              <a:solidFill>
                <a:srgbClr val="FFFF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  <a:p>
            <a:r>
              <a: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r>
              <a:rPr lang="ko-KR" altLang="en-US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공부할 과목</a:t>
            </a:r>
            <a:endParaRPr lang="en-US" altLang="ko-KR" sz="3200" b="1" dirty="0">
              <a:solidFill>
                <a:srgbClr val="FFFF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F60E5DF3-E5F2-4B31-B972-4C6B459514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318" y="984389"/>
            <a:ext cx="548688" cy="774259"/>
          </a:xfrm>
          <a:prstGeom prst="rect">
            <a:avLst/>
          </a:prstGeom>
        </p:spPr>
      </p:pic>
      <p:grpSp>
        <p:nvGrpSpPr>
          <p:cNvPr id="56" name="그룹 55">
            <a:extLst>
              <a:ext uri="{FF2B5EF4-FFF2-40B4-BE49-F238E27FC236}">
                <a16:creationId xmlns:a16="http://schemas.microsoft.com/office/drawing/2014/main" id="{C932375D-481E-45D8-B861-B8D535A3549B}"/>
              </a:ext>
            </a:extLst>
          </p:cNvPr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71DE4C95-33E2-4458-B552-9EC392C5292F}"/>
                </a:ext>
              </a:extLst>
            </p:cNvPr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59" name="그룹 58">
                <a:extLst>
                  <a:ext uri="{FF2B5EF4-FFF2-40B4-BE49-F238E27FC236}">
                    <a16:creationId xmlns:a16="http://schemas.microsoft.com/office/drawing/2014/main" id="{65B56981-E4F5-4D8A-BA30-505EF0B20346}"/>
                  </a:ext>
                </a:extLst>
              </p:cNvPr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61" name="직사각형 60">
                  <a:extLst>
                    <a:ext uri="{FF2B5EF4-FFF2-40B4-BE49-F238E27FC236}">
                      <a16:creationId xmlns:a16="http://schemas.microsoft.com/office/drawing/2014/main" id="{952B7712-3618-423E-BAFD-F2EF8444D314}"/>
                    </a:ext>
                  </a:extLst>
                </p:cNvPr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2" name="평행 사변형 61">
                  <a:extLst>
                    <a:ext uri="{FF2B5EF4-FFF2-40B4-BE49-F238E27FC236}">
                      <a16:creationId xmlns:a16="http://schemas.microsoft.com/office/drawing/2014/main" id="{C130F11B-D716-4D8D-A277-C1E6D5C12EF9}"/>
                    </a:ext>
                  </a:extLst>
                </p:cNvPr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3" name="자유형 19">
                  <a:extLst>
                    <a:ext uri="{FF2B5EF4-FFF2-40B4-BE49-F238E27FC236}">
                      <a16:creationId xmlns:a16="http://schemas.microsoft.com/office/drawing/2014/main" id="{EAF6C25C-4B14-40DA-94A9-D29682C4F3AE}"/>
                    </a:ext>
                  </a:extLst>
                </p:cNvPr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60" name="직사각형 59">
                <a:extLst>
                  <a:ext uri="{FF2B5EF4-FFF2-40B4-BE49-F238E27FC236}">
                    <a16:creationId xmlns:a16="http://schemas.microsoft.com/office/drawing/2014/main" id="{2D819BBC-FB9E-4D9E-AA93-703DE791EE65}"/>
                  </a:ext>
                </a:extLst>
              </p:cNvPr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15BA942-D21E-4FA9-8B1F-FBA0314C1561}"/>
                </a:ext>
              </a:extLst>
            </p:cNvPr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39FF6C7F-56CA-4772-A1F7-7F96892C20B0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1546F741-0FE0-4A49-AA09-B514F108A472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70" name="그룹 69">
                <a:extLst>
                  <a:ext uri="{FF2B5EF4-FFF2-40B4-BE49-F238E27FC236}">
                    <a16:creationId xmlns:a16="http://schemas.microsoft.com/office/drawing/2014/main" id="{DB184714-959C-4F55-912B-CFC449704740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2" name="그룹 71">
                  <a:extLst>
                    <a:ext uri="{FF2B5EF4-FFF2-40B4-BE49-F238E27FC236}">
                      <a16:creationId xmlns:a16="http://schemas.microsoft.com/office/drawing/2014/main" id="{6FA1F8DA-7E90-46FC-AB2F-097760233104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4" name="모서리가 둥근 직사각형 4">
                    <a:extLst>
                      <a:ext uri="{FF2B5EF4-FFF2-40B4-BE49-F238E27FC236}">
                        <a16:creationId xmlns:a16="http://schemas.microsoft.com/office/drawing/2014/main" id="{68597887-4046-490A-BA37-C7032C7BCFC4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8" name="모서리가 둥근 직사각형 3">
                    <a:extLst>
                      <a:ext uri="{FF2B5EF4-FFF2-40B4-BE49-F238E27FC236}">
                        <a16:creationId xmlns:a16="http://schemas.microsoft.com/office/drawing/2014/main" id="{735D7F9B-C698-42E8-82FF-DAF5AB397E0C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9" name="그림 78">
                    <a:extLst>
                      <a:ext uri="{FF2B5EF4-FFF2-40B4-BE49-F238E27FC236}">
                        <a16:creationId xmlns:a16="http://schemas.microsoft.com/office/drawing/2014/main" id="{6957584A-AE2F-4660-9E13-F268323902C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FFF5D775-CACE-4510-B85A-54BE0679CB2E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복습 퀴즈에 열심히 참여한 모두 멋져요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~ : )</a:t>
                    </a:r>
                  </a:p>
                </p:txBody>
              </p:sp>
            </p:grpSp>
            <p:pic>
              <p:nvPicPr>
                <p:cNvPr id="73" name="그림 72">
                  <a:extLst>
                    <a:ext uri="{FF2B5EF4-FFF2-40B4-BE49-F238E27FC236}">
                      <a16:creationId xmlns:a16="http://schemas.microsoft.com/office/drawing/2014/main" id="{36BD1C19-EECC-4218-8FD0-4FED1C0756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1" name="그림 70">
                <a:extLst>
                  <a:ext uri="{FF2B5EF4-FFF2-40B4-BE49-F238E27FC236}">
                    <a16:creationId xmlns:a16="http://schemas.microsoft.com/office/drawing/2014/main" id="{BA0354C0-D1EA-46F4-9181-C137D79F4A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8" name="그림 67">
              <a:extLst>
                <a:ext uri="{FF2B5EF4-FFF2-40B4-BE49-F238E27FC236}">
                  <a16:creationId xmlns:a16="http://schemas.microsoft.com/office/drawing/2014/main" id="{042EED06-823B-4A39-9976-5FA866C90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60613587-FC7A-480E-9D39-CAB8D9EB4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952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997985" y="815416"/>
            <a:ext cx="735565" cy="753385"/>
            <a:chOff x="997985" y="815416"/>
            <a:chExt cx="735565" cy="753385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1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57" name="TextBox 56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여기에 문제를 쓰고</a:t>
            </a:r>
            <a:endParaRPr lang="en-US" altLang="ko-KR" sz="4800" b="1" dirty="0"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15660" y="2761646"/>
            <a:ext cx="73897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5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여기에 답을 써요</a:t>
            </a:r>
            <a:r>
              <a:rPr lang="en-US" altLang="ko-KR" sz="115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.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3FF67740-7520-4CE0-BEBA-BBCCDE0FF3AA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E10997B0-68E4-49EA-83E5-DB77BA5ED4DD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4FF7BBEB-B958-4BC4-9F7B-98BDC8F32B94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D6359D7B-CC84-49DD-9AB7-33A4CA66B0F8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FFD4713C-C420-4D26-BF0A-246E174E327F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296F0D8F-BF0A-4432-A9EA-7141CD99534F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AE8215D1-8773-4739-B8FC-07593F20C8E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F9C8E2FD-80C1-49F6-8106-C18BEC2D5E1C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여기에 힌트를 써도 좋아요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~ !</a:t>
                    </a: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E2BE87B2-129E-4F3F-9945-A96CDA02EE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9AFC4B18-A09A-43D2-B9B5-055B813455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994A4D18-17DF-46B6-8FC7-9238D7BFB4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1785E3E8-587F-4967-97D9-46BEC72BCA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314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1753464" y="815416"/>
            <a:ext cx="735565" cy="753385"/>
            <a:chOff x="997985" y="815416"/>
            <a:chExt cx="735565" cy="753385"/>
          </a:xfrm>
        </p:grpSpPr>
        <p:sp>
          <p:nvSpPr>
            <p:cNvPr id="57" name="모서리가 둥근 직사각형 56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2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이 템플릿에 사용된 글씨체는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?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449F0EB0-1F9B-44C5-B84F-81E1ED9DE786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DA8D0A45-A333-44EE-90BC-C0CA5010F8CB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CA95D4A8-25AD-480F-97EA-87B5EBB11243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985A020D-69F8-4D37-81E7-AFC8FAF5E726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F5BF121B-C892-4325-805C-AD9BF8137B72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9655C9C4-EDC0-4151-ABFE-0501D7843FB5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6CA0B346-B887-44E5-8EE0-315D53351D2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323CAD1A-A708-4735-9CC0-07B4D657A2C0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네이버 나눔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손글씨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중 하나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!</a:t>
                    </a: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09BD22F0-7427-49BC-A227-81FD7B024A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3C65F058-3EE5-49B6-A36F-1EA5C2C51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BCC507DA-98EC-4E10-B533-30AADA9188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7C948507-843E-445F-AE3A-1533591CD7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7323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1753464" y="815416"/>
            <a:ext cx="735565" cy="753385"/>
            <a:chOff x="997985" y="815416"/>
            <a:chExt cx="735565" cy="753385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2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이 템플릿에 사용된 글씨체는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?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15660" y="2761646"/>
            <a:ext cx="73897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500" b="1" dirty="0" err="1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나눔손글씨</a:t>
            </a:r>
            <a:r>
              <a:rPr lang="ko-KR" altLang="en-US" sz="115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느릿느릿</a:t>
            </a:r>
            <a:endParaRPr lang="en-US" altLang="ko-KR" sz="11500" b="1" dirty="0">
              <a:solidFill>
                <a:srgbClr val="C000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E4DCC0E2-5ED3-4EB0-936D-E76F84FDABAB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3A297B69-0014-4CA7-8403-C8E1A79E23A5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9" name="그룹 68">
                <a:extLst>
                  <a:ext uri="{FF2B5EF4-FFF2-40B4-BE49-F238E27FC236}">
                    <a16:creationId xmlns:a16="http://schemas.microsoft.com/office/drawing/2014/main" id="{B360C1D9-F321-4C50-936C-B31BE50D5061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2" name="그룹 71">
                  <a:extLst>
                    <a:ext uri="{FF2B5EF4-FFF2-40B4-BE49-F238E27FC236}">
                      <a16:creationId xmlns:a16="http://schemas.microsoft.com/office/drawing/2014/main" id="{36BA21FE-6E25-4C7A-BF46-E36A95B5D4E8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5" name="모서리가 둥근 직사각형 4">
                    <a:extLst>
                      <a:ext uri="{FF2B5EF4-FFF2-40B4-BE49-F238E27FC236}">
                        <a16:creationId xmlns:a16="http://schemas.microsoft.com/office/drawing/2014/main" id="{867E7B63-19A7-4040-99FD-99BB64959EB5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9" name="모서리가 둥근 직사각형 3">
                    <a:extLst>
                      <a:ext uri="{FF2B5EF4-FFF2-40B4-BE49-F238E27FC236}">
                        <a16:creationId xmlns:a16="http://schemas.microsoft.com/office/drawing/2014/main" id="{3FF56DB9-5B8D-4B2B-BE7A-631B6994BB65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80" name="그림 79">
                    <a:extLst>
                      <a:ext uri="{FF2B5EF4-FFF2-40B4-BE49-F238E27FC236}">
                        <a16:creationId xmlns:a16="http://schemas.microsoft.com/office/drawing/2014/main" id="{C2E918B5-FEBA-4FCB-B57D-3FE1360EC3A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A2F93D89-70A8-43FF-8CAE-1747DA9C381B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네이버 나눔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손글씨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중 하나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!</a:t>
                    </a:r>
                  </a:p>
                </p:txBody>
              </p:sp>
            </p:grpSp>
            <p:pic>
              <p:nvPicPr>
                <p:cNvPr id="73" name="그림 72">
                  <a:extLst>
                    <a:ext uri="{FF2B5EF4-FFF2-40B4-BE49-F238E27FC236}">
                      <a16:creationId xmlns:a16="http://schemas.microsoft.com/office/drawing/2014/main" id="{B842AEB2-F995-4234-9C4D-876D077D2F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1" name="그림 70">
                <a:extLst>
                  <a:ext uri="{FF2B5EF4-FFF2-40B4-BE49-F238E27FC236}">
                    <a16:creationId xmlns:a16="http://schemas.microsoft.com/office/drawing/2014/main" id="{89D1FB35-4A72-4870-A4ED-9AE0C91955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2" name="그림 61">
              <a:extLst>
                <a:ext uri="{FF2B5EF4-FFF2-40B4-BE49-F238E27FC236}">
                  <a16:creationId xmlns:a16="http://schemas.microsoft.com/office/drawing/2014/main" id="{7024509E-0607-4050-B716-1B2EF40DA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FB4027D0-2B0D-4D98-AB0B-1677F4FB9C9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92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2492886" y="815416"/>
            <a:ext cx="735565" cy="753385"/>
            <a:chOff x="997985" y="815416"/>
            <a:chExt cx="735565" cy="753385"/>
          </a:xfrm>
        </p:grpSpPr>
        <p:sp>
          <p:nvSpPr>
            <p:cNvPr id="59" name="모서리가 둥근 직사각형 58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3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이 템플릿은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어디에서 다운 받을 수 있나요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?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7DB69B70-2774-451E-A070-6687376E8D9E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66089DAE-1DE2-4C4A-B94C-1F8DBED8D9FC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88CF6E49-59CA-4703-A9FB-D881E1103A92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4A5A9301-7CDA-407D-B474-222645EF7BC5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5B0D18E8-C724-4256-B257-2BFC1AB7D679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197EB4FD-110B-4AC3-82DB-AB4DA93ACBC7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7D0FBF80-0281-4F98-808B-B3628C37832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3E09A21F-68AC-4B9F-A9A4-72130546631B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ㅊ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ㅆ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ㅅ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ㅋ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&amp;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ㅇ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ㄷ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ㅂ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ㅅ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 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ㅂ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ㄹ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ㄱ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BF07ECF2-7DE5-4E43-B429-8A3283DA48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60F90E51-6F54-45E9-AB3D-D500758263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2A2C1106-03EB-49B5-9835-B73911E3702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6C13A7D4-919F-487A-A573-D27A5F4C6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839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grpSp>
        <p:nvGrpSpPr>
          <p:cNvPr id="60" name="그룹 59"/>
          <p:cNvGrpSpPr/>
          <p:nvPr/>
        </p:nvGrpSpPr>
        <p:grpSpPr>
          <a:xfrm>
            <a:off x="2492886" y="815416"/>
            <a:ext cx="735565" cy="753385"/>
            <a:chOff x="997985" y="815416"/>
            <a:chExt cx="735565" cy="753385"/>
          </a:xfrm>
        </p:grpSpPr>
        <p:sp>
          <p:nvSpPr>
            <p:cNvPr id="62" name="모서리가 둥근 직사각형 61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3</a:t>
              </a: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이 템플릿은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어디에서 다운 받을 수 있나요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78442" y="2204588"/>
            <a:ext cx="71035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600" b="1" dirty="0" err="1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참쌤스쿨</a:t>
            </a:r>
            <a:r>
              <a:rPr lang="ko-KR" altLang="en-US" sz="9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 </a:t>
            </a:r>
            <a:r>
              <a:rPr lang="en-US" altLang="ko-KR" sz="9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&amp; </a:t>
            </a:r>
            <a:r>
              <a:rPr lang="ko-KR" altLang="en-US" sz="9600" b="1" dirty="0" err="1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에듀박스</a:t>
            </a:r>
            <a:endParaRPr lang="en-US" altLang="ko-KR" sz="9600" b="1" dirty="0">
              <a:solidFill>
                <a:srgbClr val="C000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  <a:p>
            <a:pPr algn="ctr"/>
            <a:r>
              <a:rPr lang="ko-KR" altLang="en-US" sz="9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블로그</a:t>
            </a:r>
            <a:r>
              <a:rPr lang="en-US" altLang="ko-KR" sz="9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(</a:t>
            </a:r>
            <a:r>
              <a:rPr lang="ko-KR" altLang="en-US" sz="9600" b="1" dirty="0" err="1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림듀박스</a:t>
            </a:r>
            <a:r>
              <a:rPr lang="en-US" altLang="ko-KR" sz="9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)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86B78BB2-F85F-402E-9259-923A61DBC6A1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7C67DB79-67C3-465C-9CDA-A34327C7ABF9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71" name="그룹 70">
                <a:extLst>
                  <a:ext uri="{FF2B5EF4-FFF2-40B4-BE49-F238E27FC236}">
                    <a16:creationId xmlns:a16="http://schemas.microsoft.com/office/drawing/2014/main" id="{CFF35D23-D216-4108-93A9-F70B7BE5561B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3" name="그룹 72">
                  <a:extLst>
                    <a:ext uri="{FF2B5EF4-FFF2-40B4-BE49-F238E27FC236}">
                      <a16:creationId xmlns:a16="http://schemas.microsoft.com/office/drawing/2014/main" id="{73279376-A18B-4720-9302-75D7669C0689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9" name="모서리가 둥근 직사각형 4">
                    <a:extLst>
                      <a:ext uri="{FF2B5EF4-FFF2-40B4-BE49-F238E27FC236}">
                        <a16:creationId xmlns:a16="http://schemas.microsoft.com/office/drawing/2014/main" id="{95E216EA-593E-4859-BAE1-8D1479CDFC5A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80" name="모서리가 둥근 직사각형 3">
                    <a:extLst>
                      <a:ext uri="{FF2B5EF4-FFF2-40B4-BE49-F238E27FC236}">
                        <a16:creationId xmlns:a16="http://schemas.microsoft.com/office/drawing/2014/main" id="{1CDFF51B-E683-4DA7-B9C7-D25D6B450839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81" name="그림 80">
                    <a:extLst>
                      <a:ext uri="{FF2B5EF4-FFF2-40B4-BE49-F238E27FC236}">
                        <a16:creationId xmlns:a16="http://schemas.microsoft.com/office/drawing/2014/main" id="{1922EFD3-7A2F-416B-8473-62ADFFC4231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E4C2B14A-4F5B-4114-9F6B-E7B48E7D8171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ㅊ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ㅆ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ㅅ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ㅋ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&amp;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ㅇ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ㄷ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ㅂ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ㅅ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 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ㅂ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ㄹ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ㄱ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5" name="그림 74">
                  <a:extLst>
                    <a:ext uri="{FF2B5EF4-FFF2-40B4-BE49-F238E27FC236}">
                      <a16:creationId xmlns:a16="http://schemas.microsoft.com/office/drawing/2014/main" id="{B25E455C-69D5-4184-A27A-EB679B778D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2" name="그림 71">
                <a:extLst>
                  <a:ext uri="{FF2B5EF4-FFF2-40B4-BE49-F238E27FC236}">
                    <a16:creationId xmlns:a16="http://schemas.microsoft.com/office/drawing/2014/main" id="{84C22EB9-8F47-4056-9882-2441F1F980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F6570910-1DD2-4FDD-93CD-90A0D5F7D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21F15E3E-F769-4475-89CB-7E9952D11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798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/>
          <p:cNvGrpSpPr/>
          <p:nvPr/>
        </p:nvGrpSpPr>
        <p:grpSpPr>
          <a:xfrm>
            <a:off x="3226254" y="815416"/>
            <a:ext cx="735565" cy="753385"/>
            <a:chOff x="997985" y="815416"/>
            <a:chExt cx="735565" cy="753385"/>
          </a:xfrm>
        </p:grpSpPr>
        <p:sp>
          <p:nvSpPr>
            <p:cNvPr id="57" name="모서리가 둥근 직사각형 56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4</a:t>
              </a:r>
            </a:p>
          </p:txBody>
        </p:sp>
      </p:grpSp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교사가 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OO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의 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OOO 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다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.</a:t>
            </a: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5A5C9CF7-CAA9-440D-A99B-E2E06AFD4F00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7613FE4F-C368-40AE-B812-CBFDB136CD2D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66" name="그룹 65">
                <a:extLst>
                  <a:ext uri="{FF2B5EF4-FFF2-40B4-BE49-F238E27FC236}">
                    <a16:creationId xmlns:a16="http://schemas.microsoft.com/office/drawing/2014/main" id="{493893CE-90AF-4043-A19D-5AE91F48261E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E3E4AEA0-6C20-4041-A8EF-2849232B7D87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72" name="모서리가 둥근 직사각형 4">
                    <a:extLst>
                      <a:ext uri="{FF2B5EF4-FFF2-40B4-BE49-F238E27FC236}">
                        <a16:creationId xmlns:a16="http://schemas.microsoft.com/office/drawing/2014/main" id="{8E61D442-53AA-435B-B168-CEAE3611908E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3" name="모서리가 둥근 직사각형 3">
                    <a:extLst>
                      <a:ext uri="{FF2B5EF4-FFF2-40B4-BE49-F238E27FC236}">
                        <a16:creationId xmlns:a16="http://schemas.microsoft.com/office/drawing/2014/main" id="{DE0F4895-20DB-4955-8AA5-E0BA5F238A91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75" name="그림 74">
                    <a:extLst>
                      <a:ext uri="{FF2B5EF4-FFF2-40B4-BE49-F238E27FC236}">
                        <a16:creationId xmlns:a16="http://schemas.microsoft.com/office/drawing/2014/main" id="{173B1EB2-998B-4230-AFBF-30A8CF8ED47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737D6E54-0763-4077-8153-A301574F3FBA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참쌤스쿨에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항상 나오는 문구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1" name="그림 70">
                  <a:extLst>
                    <a:ext uri="{FF2B5EF4-FFF2-40B4-BE49-F238E27FC236}">
                      <a16:creationId xmlns:a16="http://schemas.microsoft.com/office/drawing/2014/main" id="{52B49E44-6DD7-43D3-A317-72A83B507D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E9AFF8CC-9252-4A75-8435-9A4452AC35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09770670-C0BA-4E8F-9AE6-B719E421C5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78D27839-D719-4065-975C-B4647A3035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855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그룹 56"/>
          <p:cNvGrpSpPr/>
          <p:nvPr/>
        </p:nvGrpSpPr>
        <p:grpSpPr>
          <a:xfrm>
            <a:off x="3226254" y="815416"/>
            <a:ext cx="735565" cy="753385"/>
            <a:chOff x="997985" y="815416"/>
            <a:chExt cx="735565" cy="753385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997985" y="885825"/>
              <a:ext cx="735565" cy="682976"/>
            </a:xfrm>
            <a:prstGeom prst="roundRect">
              <a:avLst/>
            </a:prstGeom>
            <a:solidFill>
              <a:srgbClr val="F4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97986" y="815416"/>
              <a:ext cx="735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4</a:t>
              </a:r>
            </a:p>
          </p:txBody>
        </p:sp>
      </p:grpSp>
      <p:sp>
        <p:nvSpPr>
          <p:cNvPr id="12" name="자유형 11"/>
          <p:cNvSpPr/>
          <p:nvPr/>
        </p:nvSpPr>
        <p:spPr>
          <a:xfrm flipH="1">
            <a:off x="8962845" y="792801"/>
            <a:ext cx="1002549" cy="438150"/>
          </a:xfrm>
          <a:custGeom>
            <a:avLst/>
            <a:gdLst>
              <a:gd name="connsiteX0" fmla="*/ 1002549 w 1002549"/>
              <a:gd name="connsiteY0" fmla="*/ 0 h 438150"/>
              <a:gd name="connsiteX1" fmla="*/ 0 w 1002549"/>
              <a:gd name="connsiteY1" fmla="*/ 0 h 438150"/>
              <a:gd name="connsiteX2" fmla="*/ 219075 w 1002549"/>
              <a:gd name="connsiteY2" fmla="*/ 219075 h 438150"/>
              <a:gd name="connsiteX3" fmla="*/ 0 w 1002549"/>
              <a:gd name="connsiteY3" fmla="*/ 438150 h 438150"/>
              <a:gd name="connsiteX4" fmla="*/ 1002549 w 1002549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49" h="438150">
                <a:moveTo>
                  <a:pt x="1002549" y="0"/>
                </a:moveTo>
                <a:lnTo>
                  <a:pt x="0" y="0"/>
                </a:lnTo>
                <a:lnTo>
                  <a:pt x="219075" y="219075"/>
                </a:lnTo>
                <a:lnTo>
                  <a:pt x="0" y="438150"/>
                </a:lnTo>
                <a:lnTo>
                  <a:pt x="1002549" y="438150"/>
                </a:lnTo>
                <a:close/>
              </a:path>
            </a:pathLst>
          </a:custGeom>
          <a:solidFill>
            <a:srgbClr val="F4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612473" y="441455"/>
            <a:ext cx="8350372" cy="5063706"/>
          </a:xfrm>
          <a:custGeom>
            <a:avLst/>
            <a:gdLst>
              <a:gd name="connsiteX0" fmla="*/ 112145 w 8350372"/>
              <a:gd name="connsiteY0" fmla="*/ 0 h 5063706"/>
              <a:gd name="connsiteX1" fmla="*/ 3479308 w 8350372"/>
              <a:gd name="connsiteY1" fmla="*/ 0 h 5063706"/>
              <a:gd name="connsiteX2" fmla="*/ 4175186 w 8350372"/>
              <a:gd name="connsiteY2" fmla="*/ 695878 h 5063706"/>
              <a:gd name="connsiteX3" fmla="*/ 4871064 w 8350372"/>
              <a:gd name="connsiteY3" fmla="*/ 0 h 5063706"/>
              <a:gd name="connsiteX4" fmla="*/ 8238227 w 8350372"/>
              <a:gd name="connsiteY4" fmla="*/ 0 h 5063706"/>
              <a:gd name="connsiteX5" fmla="*/ 8350372 w 8350372"/>
              <a:gd name="connsiteY5" fmla="*/ 112145 h 5063706"/>
              <a:gd name="connsiteX6" fmla="*/ 8350372 w 8350372"/>
              <a:gd name="connsiteY6" fmla="*/ 5063706 h 5063706"/>
              <a:gd name="connsiteX7" fmla="*/ 4175186 w 8350372"/>
              <a:gd name="connsiteY7" fmla="*/ 5063706 h 5063706"/>
              <a:gd name="connsiteX8" fmla="*/ 0 w 8350372"/>
              <a:gd name="connsiteY8" fmla="*/ 5063706 h 5063706"/>
              <a:gd name="connsiteX9" fmla="*/ 0 w 8350372"/>
              <a:gd name="connsiteY9" fmla="*/ 112145 h 506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0372" h="5063706">
                <a:moveTo>
                  <a:pt x="112145" y="0"/>
                </a:moveTo>
                <a:lnTo>
                  <a:pt x="3479308" y="0"/>
                </a:lnTo>
                <a:cubicBezTo>
                  <a:pt x="3863631" y="0"/>
                  <a:pt x="4175186" y="311555"/>
                  <a:pt x="4175186" y="695878"/>
                </a:cubicBezTo>
                <a:cubicBezTo>
                  <a:pt x="4175186" y="311555"/>
                  <a:pt x="4486741" y="0"/>
                  <a:pt x="4871064" y="0"/>
                </a:cubicBezTo>
                <a:lnTo>
                  <a:pt x="8238227" y="0"/>
                </a:lnTo>
                <a:lnTo>
                  <a:pt x="8350372" y="112145"/>
                </a:lnTo>
                <a:lnTo>
                  <a:pt x="8350372" y="5063706"/>
                </a:lnTo>
                <a:lnTo>
                  <a:pt x="4175186" y="5063706"/>
                </a:lnTo>
                <a:lnTo>
                  <a:pt x="0" y="5063706"/>
                </a:lnTo>
                <a:lnTo>
                  <a:pt x="0" y="112145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>
            <a:off x="10002052" y="189802"/>
            <a:ext cx="1819416" cy="1612373"/>
            <a:chOff x="10002052" y="189802"/>
            <a:chExt cx="1819416" cy="1612373"/>
          </a:xfrm>
        </p:grpSpPr>
        <p:sp>
          <p:nvSpPr>
            <p:cNvPr id="74" name="TextBox 73"/>
            <p:cNvSpPr txBox="1"/>
            <p:nvPr/>
          </p:nvSpPr>
          <p:spPr>
            <a:xfrm>
              <a:off x="10002052" y="18980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이번 시간에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  <a:p>
              <a:r>
                <a:rPr lang="en-US" altLang="ko-KR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 </a:t>
              </a:r>
              <a:r>
                <a:rPr lang="ko-KR" altLang="en-US" sz="3200" b="1" dirty="0">
                  <a:solidFill>
                    <a:srgbClr val="FFFF00"/>
                  </a:solidFill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공부할 과목</a:t>
              </a:r>
              <a:endParaRPr lang="en-US" altLang="ko-KR" sz="3200" b="1" dirty="0">
                <a:solidFill>
                  <a:srgbClr val="FFFF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  <p:grpSp>
          <p:nvGrpSpPr>
            <p:cNvPr id="70" name="그룹 69"/>
            <p:cNvGrpSpPr/>
            <p:nvPr/>
          </p:nvGrpSpPr>
          <p:grpSpPr>
            <a:xfrm rot="19775470">
              <a:off x="11640489" y="960672"/>
              <a:ext cx="180979" cy="841503"/>
              <a:chOff x="3971925" y="1838437"/>
              <a:chExt cx="476848" cy="2210177"/>
            </a:xfrm>
            <a:solidFill>
              <a:srgbClr val="FFFF00"/>
            </a:solidFill>
          </p:grpSpPr>
          <p:sp>
            <p:nvSpPr>
              <p:cNvPr id="68" name="자유형 67"/>
              <p:cNvSpPr/>
              <p:nvPr/>
            </p:nvSpPr>
            <p:spPr>
              <a:xfrm>
                <a:off x="3971925" y="1980072"/>
                <a:ext cx="476848" cy="2068542"/>
              </a:xfrm>
              <a:custGeom>
                <a:avLst/>
                <a:gdLst>
                  <a:gd name="connsiteX0" fmla="*/ 0 w 476848"/>
                  <a:gd name="connsiteY0" fmla="*/ 0 h 2068542"/>
                  <a:gd name="connsiteX1" fmla="*/ 476848 w 476848"/>
                  <a:gd name="connsiteY1" fmla="*/ 0 h 2068542"/>
                  <a:gd name="connsiteX2" fmla="*/ 476848 w 476848"/>
                  <a:gd name="connsiteY2" fmla="*/ 1941196 h 2068542"/>
                  <a:gd name="connsiteX3" fmla="*/ 476848 w 476848"/>
                  <a:gd name="connsiteY3" fmla="*/ 1958516 h 2068542"/>
                  <a:gd name="connsiteX4" fmla="*/ 473579 w 476848"/>
                  <a:gd name="connsiteY4" fmla="*/ 1958516 h 2068542"/>
                  <a:gd name="connsiteX5" fmla="*/ 472004 w 476848"/>
                  <a:gd name="connsiteY5" fmla="*/ 1966861 h 2068542"/>
                  <a:gd name="connsiteX6" fmla="*/ 238424 w 476848"/>
                  <a:gd name="connsiteY6" fmla="*/ 2068542 h 2068542"/>
                  <a:gd name="connsiteX7" fmla="*/ 4844 w 476848"/>
                  <a:gd name="connsiteY7" fmla="*/ 1966861 h 2068542"/>
                  <a:gd name="connsiteX8" fmla="*/ 3269 w 476848"/>
                  <a:gd name="connsiteY8" fmla="*/ 1958516 h 2068542"/>
                  <a:gd name="connsiteX9" fmla="*/ 0 w 476848"/>
                  <a:gd name="connsiteY9" fmla="*/ 1958516 h 2068542"/>
                  <a:gd name="connsiteX10" fmla="*/ 0 w 476848"/>
                  <a:gd name="connsiteY10" fmla="*/ 1941196 h 20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6848" h="2068542">
                    <a:moveTo>
                      <a:pt x="0" y="0"/>
                    </a:moveTo>
                    <a:lnTo>
                      <a:pt x="476848" y="0"/>
                    </a:lnTo>
                    <a:lnTo>
                      <a:pt x="476848" y="1941196"/>
                    </a:lnTo>
                    <a:lnTo>
                      <a:pt x="476848" y="1958516"/>
                    </a:lnTo>
                    <a:lnTo>
                      <a:pt x="473579" y="1958516"/>
                    </a:lnTo>
                    <a:lnTo>
                      <a:pt x="472004" y="1966861"/>
                    </a:lnTo>
                    <a:cubicBezTo>
                      <a:pt x="449772" y="2024890"/>
                      <a:pt x="353642" y="2068542"/>
                      <a:pt x="238424" y="2068542"/>
                    </a:cubicBezTo>
                    <a:cubicBezTo>
                      <a:pt x="123206" y="2068542"/>
                      <a:pt x="27076" y="2024890"/>
                      <a:pt x="4844" y="1966861"/>
                    </a:cubicBezTo>
                    <a:lnTo>
                      <a:pt x="3269" y="1958516"/>
                    </a:lnTo>
                    <a:lnTo>
                      <a:pt x="0" y="1958516"/>
                    </a:lnTo>
                    <a:lnTo>
                      <a:pt x="0" y="1941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971925" y="1838437"/>
                <a:ext cx="476848" cy="254692"/>
              </a:xfrm>
              <a:prstGeom prst="ellipse">
                <a:avLst/>
              </a:prstGeom>
              <a:solidFill>
                <a:srgbClr val="DBC6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300633" y="638015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>
                <a:solidFill>
                  <a:schemeClr val="bg1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받침이 있는 낱말</a:t>
            </a:r>
            <a:endParaRPr lang="en-US" altLang="ko-KR" sz="3600" b="1" dirty="0">
              <a:solidFill>
                <a:schemeClr val="bg1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9662651" y="1512988"/>
            <a:ext cx="2063115" cy="2570937"/>
            <a:chOff x="9662651" y="1512988"/>
            <a:chExt cx="2063115" cy="2570937"/>
          </a:xfrm>
        </p:grpSpPr>
        <p:grpSp>
          <p:nvGrpSpPr>
            <p:cNvPr id="77" name="그룹 76"/>
            <p:cNvGrpSpPr/>
            <p:nvPr/>
          </p:nvGrpSpPr>
          <p:grpSpPr>
            <a:xfrm>
              <a:off x="9662651" y="1512988"/>
              <a:ext cx="2063115" cy="2570937"/>
              <a:chOff x="9662651" y="1512988"/>
              <a:chExt cx="2063115" cy="2570937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9662651" y="1512988"/>
                <a:ext cx="2063115" cy="2570937"/>
                <a:chOff x="9859580" y="1616554"/>
                <a:chExt cx="2063115" cy="2570937"/>
              </a:xfrm>
            </p:grpSpPr>
            <p:sp>
              <p:nvSpPr>
                <p:cNvPr id="13" name="직사각형 12"/>
                <p:cNvSpPr/>
                <p:nvPr/>
              </p:nvSpPr>
              <p:spPr>
                <a:xfrm rot="547140">
                  <a:off x="9859580" y="1948492"/>
                  <a:ext cx="1682975" cy="2088134"/>
                </a:xfrm>
                <a:prstGeom prst="rect">
                  <a:avLst/>
                </a:prstGeom>
                <a:solidFill>
                  <a:srgbClr val="F43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평행 사변형 17"/>
                <p:cNvSpPr/>
                <p:nvPr/>
              </p:nvSpPr>
              <p:spPr>
                <a:xfrm rot="16746122" flipH="1">
                  <a:off x="10520301" y="2969673"/>
                  <a:ext cx="2240689" cy="194948"/>
                </a:xfrm>
                <a:prstGeom prst="parallelogram">
                  <a:avLst>
                    <a:gd name="adj" fmla="val 51534"/>
                  </a:avLst>
                </a:prstGeom>
                <a:solidFill>
                  <a:srgbClr val="CE0C0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자유형 19"/>
                <p:cNvSpPr/>
                <p:nvPr/>
              </p:nvSpPr>
              <p:spPr>
                <a:xfrm>
                  <a:off x="10028315" y="1616554"/>
                  <a:ext cx="1894380" cy="497805"/>
                </a:xfrm>
                <a:custGeom>
                  <a:avLst/>
                  <a:gdLst>
                    <a:gd name="connsiteX0" fmla="*/ 94640 w 1875491"/>
                    <a:gd name="connsiteY0" fmla="*/ 0 h 497805"/>
                    <a:gd name="connsiteX1" fmla="*/ 1760378 w 1875491"/>
                    <a:gd name="connsiteY1" fmla="*/ 270791 h 497805"/>
                    <a:gd name="connsiteX2" fmla="*/ 1759601 w 1875491"/>
                    <a:gd name="connsiteY2" fmla="*/ 272596 h 497805"/>
                    <a:gd name="connsiteX3" fmla="*/ 1782412 w 1875491"/>
                    <a:gd name="connsiteY3" fmla="*/ 276083 h 497805"/>
                    <a:gd name="connsiteX4" fmla="*/ 1875491 w 1875491"/>
                    <a:gd name="connsiteY4" fmla="*/ 382410 h 497805"/>
                    <a:gd name="connsiteX5" fmla="*/ 1723091 w 1875491"/>
                    <a:gd name="connsiteY5" fmla="*/ 497805 h 497805"/>
                    <a:gd name="connsiteX6" fmla="*/ 1666474 w 1875491"/>
                    <a:gd name="connsiteY6" fmla="*/ 489150 h 497805"/>
                    <a:gd name="connsiteX7" fmla="*/ 1665738 w 1875491"/>
                    <a:gd name="connsiteY7" fmla="*/ 490861 h 497805"/>
                    <a:gd name="connsiteX8" fmla="*/ 0 w 1875491"/>
                    <a:gd name="connsiteY8" fmla="*/ 220070 h 497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75491" h="497805">
                      <a:moveTo>
                        <a:pt x="94640" y="0"/>
                      </a:moveTo>
                      <a:lnTo>
                        <a:pt x="1760378" y="270791"/>
                      </a:lnTo>
                      <a:lnTo>
                        <a:pt x="1759601" y="272596"/>
                      </a:lnTo>
                      <a:lnTo>
                        <a:pt x="1782412" y="276083"/>
                      </a:lnTo>
                      <a:cubicBezTo>
                        <a:pt x="1837110" y="293601"/>
                        <a:pt x="1875491" y="334612"/>
                        <a:pt x="1875491" y="382410"/>
                      </a:cubicBezTo>
                      <a:cubicBezTo>
                        <a:pt x="1875491" y="446141"/>
                        <a:pt x="1807259" y="497805"/>
                        <a:pt x="1723091" y="497805"/>
                      </a:cubicBezTo>
                      <a:lnTo>
                        <a:pt x="1666474" y="489150"/>
                      </a:lnTo>
                      <a:lnTo>
                        <a:pt x="1665738" y="490861"/>
                      </a:lnTo>
                      <a:lnTo>
                        <a:pt x="0" y="22007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 rot="514606">
                <a:off x="9878829" y="2554775"/>
                <a:ext cx="1338853" cy="521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389311">
              <a:off x="9997957" y="2406047"/>
              <a:ext cx="12107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나눔손글씨 느릿느릿체" panose="02000503000000000000" pitchFamily="2" charset="-127"/>
                  <a:ea typeface="나눔손글씨 느릿느릿체" panose="02000503000000000000" pitchFamily="2" charset="-127"/>
                </a:rPr>
                <a:t>국  어</a:t>
              </a:r>
              <a:endParaRPr lang="en-US" altLang="ko-KR" sz="4400" b="1" dirty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나눔손글씨 느릿느릿체" panose="02000503000000000000" pitchFamily="2" charset="-127"/>
                <a:ea typeface="나눔손글씨 느릿느릿체" panose="02000503000000000000" pitchFamily="2" charset="-127"/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821055" y="1447926"/>
            <a:ext cx="7921024" cy="387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97985" y="1568801"/>
            <a:ext cx="756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♥ 교사가 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OO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의 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OOO </a:t>
            </a:r>
            <a:r>
              <a:rPr lang="ko-KR" altLang="en-US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다</a:t>
            </a:r>
            <a:r>
              <a:rPr lang="en-US" altLang="ko-KR" sz="4800" b="1" dirty="0"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55205" y="2280788"/>
            <a:ext cx="314539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600" b="1" dirty="0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최고</a:t>
            </a:r>
            <a:endParaRPr lang="en-US" altLang="ko-KR" sz="16600" b="1" dirty="0">
              <a:solidFill>
                <a:srgbClr val="C000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84617" y="2280788"/>
            <a:ext cx="371950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600" b="1">
                <a:solidFill>
                  <a:srgbClr val="C00000"/>
                </a:solidFill>
                <a:latin typeface="나눔손글씨 느릿느릿체" panose="02000503000000000000" pitchFamily="2" charset="-127"/>
                <a:ea typeface="나눔손글씨 느릿느릿체" panose="02000503000000000000" pitchFamily="2" charset="-127"/>
              </a:rPr>
              <a:t>콘텐츠</a:t>
            </a:r>
            <a:endParaRPr lang="en-US" altLang="ko-KR" sz="16600" b="1" dirty="0">
              <a:solidFill>
                <a:srgbClr val="C00000"/>
              </a:solidFill>
              <a:latin typeface="나눔손글씨 느릿느릿체" panose="02000503000000000000" pitchFamily="2" charset="-127"/>
              <a:ea typeface="나눔손글씨 느릿느릿체" panose="02000503000000000000" pitchFamily="2" charset="-127"/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489824DE-3554-4A0B-8A38-0EBB926EA44A}"/>
              </a:ext>
            </a:extLst>
          </p:cNvPr>
          <p:cNvGrpSpPr/>
          <p:nvPr/>
        </p:nvGrpSpPr>
        <p:grpSpPr>
          <a:xfrm>
            <a:off x="224287" y="4059003"/>
            <a:ext cx="11773796" cy="2498582"/>
            <a:chOff x="224287" y="4059003"/>
            <a:chExt cx="11773796" cy="2498582"/>
          </a:xfrm>
        </p:grpSpPr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F521ECBC-FDFD-4E19-BF5D-85426E967B28}"/>
                </a:ext>
              </a:extLst>
            </p:cNvPr>
            <p:cNvGrpSpPr/>
            <p:nvPr/>
          </p:nvGrpSpPr>
          <p:grpSpPr>
            <a:xfrm>
              <a:off x="224287" y="4059003"/>
              <a:ext cx="11773796" cy="2498582"/>
              <a:chOff x="224287" y="4059003"/>
              <a:chExt cx="11773796" cy="2498582"/>
            </a:xfrm>
          </p:grpSpPr>
          <p:grpSp>
            <p:nvGrpSpPr>
              <p:cNvPr id="72" name="그룹 71">
                <a:extLst>
                  <a:ext uri="{FF2B5EF4-FFF2-40B4-BE49-F238E27FC236}">
                    <a16:creationId xmlns:a16="http://schemas.microsoft.com/office/drawing/2014/main" id="{ACC621CB-58BB-4FAF-A885-6D809855E0D2}"/>
                  </a:ext>
                </a:extLst>
              </p:cNvPr>
              <p:cNvGrpSpPr/>
              <p:nvPr/>
            </p:nvGrpSpPr>
            <p:grpSpPr>
              <a:xfrm>
                <a:off x="224287" y="4059003"/>
                <a:ext cx="11773796" cy="2498582"/>
                <a:chOff x="224287" y="4059003"/>
                <a:chExt cx="11773796" cy="2498582"/>
              </a:xfrm>
            </p:grpSpPr>
            <p:grpSp>
              <p:nvGrpSpPr>
                <p:cNvPr id="75" name="그룹 74">
                  <a:extLst>
                    <a:ext uri="{FF2B5EF4-FFF2-40B4-BE49-F238E27FC236}">
                      <a16:creationId xmlns:a16="http://schemas.microsoft.com/office/drawing/2014/main" id="{3169C771-CC72-44E9-8674-B894448A413E}"/>
                    </a:ext>
                  </a:extLst>
                </p:cNvPr>
                <p:cNvGrpSpPr/>
                <p:nvPr/>
              </p:nvGrpSpPr>
              <p:grpSpPr>
                <a:xfrm>
                  <a:off x="224287" y="4059003"/>
                  <a:ext cx="11773796" cy="2498582"/>
                  <a:chOff x="224287" y="4059003"/>
                  <a:chExt cx="11773796" cy="2498582"/>
                </a:xfrm>
              </p:grpSpPr>
              <p:sp>
                <p:nvSpPr>
                  <p:cNvPr id="80" name="모서리가 둥근 직사각형 4">
                    <a:extLst>
                      <a:ext uri="{FF2B5EF4-FFF2-40B4-BE49-F238E27FC236}">
                        <a16:creationId xmlns:a16="http://schemas.microsoft.com/office/drawing/2014/main" id="{FD7D2B53-E98A-44BC-AFC9-42651F3C2C3B}"/>
                      </a:ext>
                    </a:extLst>
                  </p:cNvPr>
                  <p:cNvSpPr/>
                  <p:nvPr/>
                </p:nvSpPr>
                <p:spPr>
                  <a:xfrm>
                    <a:off x="439946" y="5625932"/>
                    <a:ext cx="11217378" cy="931653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81" name="모서리가 둥근 직사각형 3">
                    <a:extLst>
                      <a:ext uri="{FF2B5EF4-FFF2-40B4-BE49-F238E27FC236}">
                        <a16:creationId xmlns:a16="http://schemas.microsoft.com/office/drawing/2014/main" id="{033ACA63-6D62-4646-AD8E-8D331346E7CD}"/>
                      </a:ext>
                    </a:extLst>
                  </p:cNvPr>
                  <p:cNvSpPr/>
                  <p:nvPr/>
                </p:nvSpPr>
                <p:spPr>
                  <a:xfrm>
                    <a:off x="224287" y="5479283"/>
                    <a:ext cx="11773796" cy="276045"/>
                  </a:xfrm>
                  <a:prstGeom prst="roundRect">
                    <a:avLst/>
                  </a:prstGeom>
                  <a:solidFill>
                    <a:srgbClr val="97705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85" name="그림 84">
                    <a:extLst>
                      <a:ext uri="{FF2B5EF4-FFF2-40B4-BE49-F238E27FC236}">
                        <a16:creationId xmlns:a16="http://schemas.microsoft.com/office/drawing/2014/main" id="{5EF19805-A03B-4497-B368-B76A06D9C31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0545" t="11950" r="30084" b="65327"/>
                  <a:stretch/>
                </p:blipFill>
                <p:spPr>
                  <a:xfrm>
                    <a:off x="9075264" y="4059003"/>
                    <a:ext cx="2700068" cy="1558371"/>
                  </a:xfrm>
                  <a:prstGeom prst="rect">
                    <a:avLst/>
                  </a:prstGeom>
                </p:spPr>
              </p:pic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B70170DB-151B-4370-B588-DAEA2F8FD9A7}"/>
                      </a:ext>
                    </a:extLst>
                  </p:cNvPr>
                  <p:cNvSpPr txBox="1"/>
                  <p:nvPr/>
                </p:nvSpPr>
                <p:spPr>
                  <a:xfrm>
                    <a:off x="2908294" y="5799370"/>
                    <a:ext cx="855896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[ 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힌트 </a:t>
                    </a:r>
                    <a:r>
                      <a:rPr lang="en-US" altLang="ko-KR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]  </a:t>
                    </a:r>
                    <a:r>
                      <a:rPr lang="ko-KR" altLang="en-US" sz="3600" b="1" dirty="0" err="1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참쌤스쿨에</a:t>
                    </a:r>
                    <a:r>
                      <a:rPr lang="ko-KR" altLang="en-US" sz="3600" b="1" dirty="0">
                        <a:latin typeface="나눔손글씨 느릿느릿체" panose="02000503000000000000" pitchFamily="2" charset="-127"/>
                        <a:ea typeface="나눔손글씨 느릿느릿체" panose="02000503000000000000" pitchFamily="2" charset="-127"/>
                      </a:rPr>
                      <a:t> 항상 나오는 문구</a:t>
                    </a:r>
                    <a:endParaRPr lang="en-US" altLang="ko-KR" sz="3600" b="1" dirty="0">
                      <a:latin typeface="나눔손글씨 느릿느릿체" panose="02000503000000000000" pitchFamily="2" charset="-127"/>
                      <a:ea typeface="나눔손글씨 느릿느릿체" panose="02000503000000000000" pitchFamily="2" charset="-127"/>
                    </a:endParaRPr>
                  </a:p>
                </p:txBody>
              </p:sp>
            </p:grpSp>
            <p:pic>
              <p:nvPicPr>
                <p:cNvPr id="79" name="그림 78">
                  <a:extLst>
                    <a:ext uri="{FF2B5EF4-FFF2-40B4-BE49-F238E27FC236}">
                      <a16:creationId xmlns:a16="http://schemas.microsoft.com/office/drawing/2014/main" id="{90BD411A-C683-4BEC-8E91-AA15462F37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1076" y="5880489"/>
                  <a:ext cx="1926503" cy="280440"/>
                </a:xfrm>
                <a:prstGeom prst="rect">
                  <a:avLst/>
                </a:prstGeom>
              </p:spPr>
            </p:pic>
          </p:grpSp>
          <p:pic>
            <p:nvPicPr>
              <p:cNvPr id="73" name="그림 72">
                <a:extLst>
                  <a:ext uri="{FF2B5EF4-FFF2-40B4-BE49-F238E27FC236}">
                    <a16:creationId xmlns:a16="http://schemas.microsoft.com/office/drawing/2014/main" id="{A7FB3E25-D3EF-4F8A-A4E6-E92BE63105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076" y="6159839"/>
                <a:ext cx="1926503" cy="280440"/>
              </a:xfrm>
              <a:prstGeom prst="rect">
                <a:avLst/>
              </a:prstGeom>
            </p:spPr>
          </p:pic>
        </p:grpSp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AF5724DB-6007-44DD-9BA5-BEE19B8C05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936" y="5904991"/>
              <a:ext cx="469433" cy="542591"/>
            </a:xfrm>
            <a:prstGeom prst="rect">
              <a:avLst/>
            </a:prstGeom>
          </p:spPr>
        </p:pic>
        <p:pic>
          <p:nvPicPr>
            <p:cNvPr id="71" name="그림 70">
              <a:extLst>
                <a:ext uri="{FF2B5EF4-FFF2-40B4-BE49-F238E27FC236}">
                  <a16:creationId xmlns:a16="http://schemas.microsoft.com/office/drawing/2014/main" id="{E7F9D741-244A-4494-B42E-13AB25583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02" y="5893861"/>
              <a:ext cx="1060796" cy="53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891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600</Words>
  <Application>Microsoft Office PowerPoint</Application>
  <PresentationFormat>와이드스크린</PresentationFormat>
  <Paragraphs>177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7" baseType="lpstr">
      <vt:lpstr>나눔손글씨 느릿느릿체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정예림</dc:creator>
  <cp:lastModifiedBy>정예림</cp:lastModifiedBy>
  <cp:revision>68</cp:revision>
  <dcterms:created xsi:type="dcterms:W3CDTF">2020-08-26T00:33:25Z</dcterms:created>
  <dcterms:modified xsi:type="dcterms:W3CDTF">2020-08-26T12:13:22Z</dcterms:modified>
</cp:coreProperties>
</file>