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6662"/>
  </p:normalViewPr>
  <p:slideViewPr>
    <p:cSldViewPr>
      <p:cViewPr varScale="1">
        <p:scale>
          <a:sx n="100" d="100"/>
          <a:sy n="100" d="100"/>
        </p:scale>
        <p:origin x="1284" y="48"/>
      </p:cViewPr>
      <p:guideLst>
        <p:guide orient="horz" pos="2154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2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85558" cy="500931"/>
          </a:xfrm>
          <a:prstGeom prst="rect">
            <a:avLst/>
          </a:prstGeom>
        </p:spPr>
        <p:txBody>
          <a:bodyPr vert="horz" lIns="93461" tIns="46730" rIns="93461" bIns="4673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1"/>
          </a:xfrm>
          <a:prstGeom prst="rect">
            <a:avLst/>
          </a:prstGeom>
        </p:spPr>
        <p:txBody>
          <a:bodyPr vert="horz" lIns="93461" tIns="46730" rIns="93461" bIns="46730"/>
          <a:lstStyle>
            <a:lvl1pPr algn="r">
              <a:defRPr sz="1200"/>
            </a:lvl1pPr>
          </a:lstStyle>
          <a:p>
            <a:pPr lvl="0">
              <a:defRPr/>
            </a:pPr>
            <a:fld id="{411FF5C4-483C-425D-A930-39D5208638C5}" type="datetime1">
              <a:rPr lang="ko-KR" altLang="en-US"/>
              <a:pPr lvl="0">
                <a:defRPr/>
              </a:pPr>
              <a:t>2020-04-05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1" tIns="46730" rIns="93461" bIns="4673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759658"/>
            <a:ext cx="5511800" cy="4510014"/>
          </a:xfrm>
          <a:prstGeom prst="rect">
            <a:avLst/>
          </a:prstGeom>
        </p:spPr>
        <p:txBody>
          <a:bodyPr vert="horz" lIns="93461" tIns="46730" rIns="93461" bIns="4673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315"/>
            <a:ext cx="2985558" cy="500931"/>
          </a:xfrm>
          <a:prstGeom prst="rect">
            <a:avLst/>
          </a:prstGeom>
        </p:spPr>
        <p:txBody>
          <a:bodyPr vert="horz" lIns="93461" tIns="46730" rIns="93461" bIns="4673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315"/>
            <a:ext cx="2985558" cy="500931"/>
          </a:xfrm>
          <a:prstGeom prst="rect">
            <a:avLst/>
          </a:prstGeom>
        </p:spPr>
        <p:txBody>
          <a:bodyPr vert="horz" lIns="93461" tIns="46730" rIns="93461" bIns="46730" anchor="b"/>
          <a:lstStyle>
            <a:lvl1pPr algn="r">
              <a:defRPr sz="1200"/>
            </a:lvl1pPr>
          </a:lstStyle>
          <a:p>
            <a:pPr lvl="0">
              <a:defRPr/>
            </a:pPr>
            <a:fld id="{A419F833-A42B-4ACE-B686-B33BE5FFA1A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5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44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3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61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3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33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07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40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9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30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603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defRPr>
            </a:lvl1pPr>
          </a:lstStyle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defRPr>
            </a:lvl1pPr>
          </a:lstStyle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06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0.png"  /><Relationship Id="rId6" Type="http://schemas.openxmlformats.org/officeDocument/2006/relationships/image" Target="../media/image1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Relationship Id="rId5" Type="http://schemas.openxmlformats.org/officeDocument/2006/relationships/image" Target="../media/image18.png"  /><Relationship Id="rId6" Type="http://schemas.openxmlformats.org/officeDocument/2006/relationships/image" Target="../media/image18.png"  /><Relationship Id="rId7" Type="http://schemas.openxmlformats.org/officeDocument/2006/relationships/image" Target="../media/image19.png"  /><Relationship Id="rId8" Type="http://schemas.openxmlformats.org/officeDocument/2006/relationships/image" Target="../media/image20.png"  /><Relationship Id="rId9" Type="http://schemas.openxmlformats.org/officeDocument/2006/relationships/image" Target="../media/image2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png"  /><Relationship Id="rId3" Type="http://schemas.openxmlformats.org/officeDocument/2006/relationships/image" Target="../media/image23.png"  /><Relationship Id="rId4" Type="http://schemas.openxmlformats.org/officeDocument/2006/relationships/image" Target="../media/image24.png"  /><Relationship Id="rId5" Type="http://schemas.openxmlformats.org/officeDocument/2006/relationships/image" Target="../media/image25.png"  /><Relationship Id="rId6" Type="http://schemas.openxmlformats.org/officeDocument/2006/relationships/image" Target="../media/image2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2" name=""/>
          <p:cNvSpPr txBox="1"/>
          <p:nvPr/>
        </p:nvSpPr>
        <p:spPr>
          <a:xfrm>
            <a:off x="2843808" y="885532"/>
            <a:ext cx="5976664" cy="153535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500" b="1"/>
              <a:t>수업 준비</a:t>
            </a:r>
            <a:endParaRPr lang="ko-KR" altLang="en-US" sz="9500" b="1"/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3275856" y="4110151"/>
            <a:ext cx="4896544" cy="17671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1000" b="1"/>
              <a:t>책 읽기</a:t>
            </a:r>
            <a:endParaRPr lang="ko-KR" altLang="en-US" sz="11000" b="1"/>
          </a:p>
        </p:txBody>
      </p:sp>
      <p:pic>
        <p:nvPicPr>
          <p:cNvPr id="922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7316" y="525026"/>
            <a:ext cx="1606491" cy="2327909"/>
          </a:xfrm>
          <a:prstGeom prst="rect">
            <a:avLst/>
          </a:prstGeom>
        </p:spPr>
      </p:pic>
      <p:pic>
        <p:nvPicPr>
          <p:cNvPr id="923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8944" y="3484959"/>
            <a:ext cx="2996951" cy="2996951"/>
          </a:xfrm>
          <a:prstGeom prst="rect">
            <a:avLst/>
          </a:prstGeom>
        </p:spPr>
      </p:pic>
      <p:pic>
        <p:nvPicPr>
          <p:cNvPr id="9232" name=""/>
          <p:cNvPicPr>
            <a:picLocks noChangeAspect="1"/>
          </p:cNvPicPr>
          <p:nvPr/>
        </p:nvPicPr>
        <p:blipFill rotWithShape="1">
          <a:blip r:embed="rId4"/>
          <a:srcRect l="25850" t="21650" r="37400" b="46850"/>
          <a:stretch>
            <a:fillRect/>
          </a:stretch>
        </p:blipFill>
        <p:spPr>
          <a:xfrm>
            <a:off x="707570" y="216023"/>
            <a:ext cx="840093" cy="720080"/>
          </a:xfrm>
          <a:prstGeom prst="rect">
            <a:avLst/>
          </a:prstGeom>
        </p:spPr>
      </p:pic>
      <p:pic>
        <p:nvPicPr>
          <p:cNvPr id="9233" name=""/>
          <p:cNvPicPr>
            <a:picLocks noChangeAspect="1"/>
          </p:cNvPicPr>
          <p:nvPr/>
        </p:nvPicPr>
        <p:blipFill rotWithShape="1">
          <a:blip r:embed="rId5"/>
          <a:srcRect l="27950" t="22700" r="37400" b="47900"/>
          <a:stretch>
            <a:fillRect/>
          </a:stretch>
        </p:blipFill>
        <p:spPr>
          <a:xfrm rot="20705170">
            <a:off x="180647" y="650092"/>
            <a:ext cx="792088" cy="672074"/>
          </a:xfrm>
          <a:prstGeom prst="rect">
            <a:avLst/>
          </a:prstGeom>
        </p:spPr>
      </p:pic>
      <p:pic>
        <p:nvPicPr>
          <p:cNvPr id="9234" name=""/>
          <p:cNvPicPr>
            <a:picLocks noChangeAspect="1"/>
          </p:cNvPicPr>
          <p:nvPr/>
        </p:nvPicPr>
        <p:blipFill rotWithShape="1">
          <a:blip r:embed="rId6"/>
          <a:srcRect l="18500" t="15350" r="21650" b="26900"/>
          <a:stretch>
            <a:fillRect/>
          </a:stretch>
        </p:blipFill>
        <p:spPr>
          <a:xfrm>
            <a:off x="587993" y="3573016"/>
            <a:ext cx="671638" cy="648072"/>
          </a:xfrm>
          <a:prstGeom prst="rect">
            <a:avLst/>
          </a:prstGeom>
        </p:spPr>
      </p:pic>
      <p:pic>
        <p:nvPicPr>
          <p:cNvPr id="9235" name=""/>
          <p:cNvPicPr>
            <a:picLocks noChangeAspect="1"/>
          </p:cNvPicPr>
          <p:nvPr/>
        </p:nvPicPr>
        <p:blipFill rotWithShape="1">
          <a:blip r:embed="rId7"/>
          <a:srcRect l="18500" t="16400" r="20600" b="26900"/>
          <a:stretch>
            <a:fillRect/>
          </a:stretch>
        </p:blipFill>
        <p:spPr>
          <a:xfrm>
            <a:off x="155945" y="4054724"/>
            <a:ext cx="720080" cy="670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2664296" y="4193624"/>
            <a:ext cx="5868144" cy="15385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500" b="1"/>
              <a:t>숙제 제출</a:t>
            </a:r>
            <a:endParaRPr lang="ko-KR" altLang="en-US" sz="9500" b="1"/>
          </a:p>
        </p:txBody>
      </p:sp>
      <p:sp>
        <p:nvSpPr>
          <p:cNvPr id="9230" name=""/>
          <p:cNvSpPr txBox="1"/>
          <p:nvPr/>
        </p:nvSpPr>
        <p:spPr>
          <a:xfrm>
            <a:off x="2880319" y="878174"/>
            <a:ext cx="5868145" cy="15297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500" b="1"/>
              <a:t>성장 노트</a:t>
            </a:r>
            <a:endParaRPr lang="ko-KR" altLang="en-US" sz="9500" b="1"/>
          </a:p>
        </p:txBody>
      </p:sp>
      <p:pic>
        <p:nvPicPr>
          <p:cNvPr id="9233" name=""/>
          <p:cNvPicPr>
            <a:picLocks noChangeAspect="1"/>
          </p:cNvPicPr>
          <p:nvPr/>
        </p:nvPicPr>
        <p:blipFill rotWithShape="1">
          <a:blip r:embed="rId2"/>
          <a:srcRect b="29880"/>
          <a:stretch>
            <a:fillRect/>
          </a:stretch>
        </p:blipFill>
        <p:spPr>
          <a:xfrm>
            <a:off x="539551" y="3695464"/>
            <a:ext cx="2088232" cy="2541848"/>
          </a:xfrm>
          <a:prstGeom prst="rect">
            <a:avLst/>
          </a:prstGeom>
        </p:spPr>
      </p:pic>
      <p:pic>
        <p:nvPicPr>
          <p:cNvPr id="923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20979198">
            <a:off x="615746" y="361862"/>
            <a:ext cx="2275401" cy="2886268"/>
          </a:xfrm>
          <a:prstGeom prst="rect">
            <a:avLst/>
          </a:prstGeom>
        </p:spPr>
      </p:pic>
      <p:pic>
        <p:nvPicPr>
          <p:cNvPr id="923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12360" y="2123728"/>
            <a:ext cx="1017239" cy="1017239"/>
          </a:xfrm>
          <a:prstGeom prst="rect">
            <a:avLst/>
          </a:prstGeom>
        </p:spPr>
      </p:pic>
      <p:pic>
        <p:nvPicPr>
          <p:cNvPr id="923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9686376">
            <a:off x="-22487" y="35533"/>
            <a:ext cx="1219202" cy="1219202"/>
          </a:xfrm>
          <a:prstGeom prst="rect">
            <a:avLst/>
          </a:prstGeom>
        </p:spPr>
      </p:pic>
      <p:pic>
        <p:nvPicPr>
          <p:cNvPr id="9240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84368" y="5301208"/>
            <a:ext cx="1115616" cy="111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2483768" y="4221088"/>
            <a:ext cx="6588224" cy="13861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8500" b="1"/>
              <a:t>휴대폰 끄기</a:t>
            </a:r>
            <a:endParaRPr lang="ko-KR" altLang="en-US" sz="8500" b="1"/>
          </a:p>
        </p:txBody>
      </p:sp>
      <p:sp>
        <p:nvSpPr>
          <p:cNvPr id="9230" name=""/>
          <p:cNvSpPr txBox="1"/>
          <p:nvPr/>
        </p:nvSpPr>
        <p:spPr>
          <a:xfrm>
            <a:off x="2952316" y="980728"/>
            <a:ext cx="5292092" cy="14615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000" b="1"/>
              <a:t>집중 공부</a:t>
            </a:r>
            <a:endParaRPr lang="ko-KR" altLang="en-US" sz="9000" b="1"/>
          </a:p>
        </p:txBody>
      </p:sp>
      <p:pic>
        <p:nvPicPr>
          <p:cNvPr id="923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7504" y="3789040"/>
            <a:ext cx="2376264" cy="2376264"/>
          </a:xfrm>
          <a:prstGeom prst="rect">
            <a:avLst/>
          </a:prstGeom>
        </p:spPr>
      </p:pic>
      <p:pic>
        <p:nvPicPr>
          <p:cNvPr id="9233" name=""/>
          <p:cNvPicPr>
            <a:picLocks noChangeAspect="1"/>
          </p:cNvPicPr>
          <p:nvPr/>
        </p:nvPicPr>
        <p:blipFill rotWithShape="1">
          <a:blip r:embed="rId3"/>
          <a:srcRect t="27300" b="22500"/>
          <a:stretch>
            <a:fillRect/>
          </a:stretch>
        </p:blipFill>
        <p:spPr>
          <a:xfrm>
            <a:off x="6598090" y="5301208"/>
            <a:ext cx="2150373" cy="1079537"/>
          </a:xfrm>
          <a:prstGeom prst="rect">
            <a:avLst/>
          </a:prstGeom>
        </p:spPr>
      </p:pic>
      <p:pic>
        <p:nvPicPr>
          <p:cNvPr id="923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0103830">
            <a:off x="15055" y="65064"/>
            <a:ext cx="1440160" cy="1440160"/>
          </a:xfrm>
          <a:prstGeom prst="rect">
            <a:avLst/>
          </a:prstGeom>
        </p:spPr>
      </p:pic>
      <p:pic>
        <p:nvPicPr>
          <p:cNvPr id="923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2076" y="360040"/>
            <a:ext cx="2636912" cy="2636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3275856" y="3645024"/>
            <a:ext cx="4824536" cy="26776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8500" b="1"/>
              <a:t>조용히</a:t>
            </a:r>
            <a:endParaRPr lang="ko-KR" altLang="en-US" sz="8500" b="1"/>
          </a:p>
          <a:p>
            <a:pPr>
              <a:defRPr/>
            </a:pPr>
            <a:r>
              <a:rPr lang="ko-KR" altLang="en-US" sz="8500" b="1"/>
              <a:t>기다리기</a:t>
            </a:r>
            <a:endParaRPr lang="ko-KR" altLang="en-US" sz="8500" b="1"/>
          </a:p>
        </p:txBody>
      </p:sp>
      <p:grpSp>
        <p:nvGrpSpPr>
          <p:cNvPr id="9245" name=""/>
          <p:cNvGrpSpPr/>
          <p:nvPr/>
        </p:nvGrpSpPr>
        <p:grpSpPr>
          <a:xfrm rot="0">
            <a:off x="467544" y="476672"/>
            <a:ext cx="2212246" cy="2520280"/>
            <a:chOff x="323528" y="476672"/>
            <a:chExt cx="2212246" cy="2520280"/>
          </a:xfrm>
        </p:grpSpPr>
        <p:pic>
          <p:nvPicPr>
            <p:cNvPr id="9238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23528" y="476672"/>
              <a:ext cx="2212246" cy="2520280"/>
            </a:xfrm>
            <a:prstGeom prst="rect">
              <a:avLst/>
            </a:prstGeom>
          </p:spPr>
        </p:pic>
        <p:sp>
          <p:nvSpPr>
            <p:cNvPr id="9239" name=""/>
            <p:cNvSpPr/>
            <p:nvPr/>
          </p:nvSpPr>
          <p:spPr>
            <a:xfrm rot="19871096">
              <a:off x="471230" y="1271559"/>
              <a:ext cx="432048" cy="69329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240" name=""/>
            <p:cNvSpPr/>
            <p:nvPr/>
          </p:nvSpPr>
          <p:spPr>
            <a:xfrm rot="2290074">
              <a:off x="1962579" y="1292485"/>
              <a:ext cx="499773" cy="693292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lt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9230" name=""/>
          <p:cNvSpPr txBox="1"/>
          <p:nvPr/>
        </p:nvSpPr>
        <p:spPr>
          <a:xfrm>
            <a:off x="2195735" y="965453"/>
            <a:ext cx="6444209" cy="14138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8700" b="1"/>
              <a:t>안내장 제출</a:t>
            </a:r>
            <a:endParaRPr lang="ko-KR" altLang="en-US" sz="8700" b="1"/>
          </a:p>
        </p:txBody>
      </p:sp>
      <p:pic>
        <p:nvPicPr>
          <p:cNvPr id="924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750492" flipH="1">
            <a:off x="7476397" y="1652877"/>
            <a:ext cx="1730993" cy="1730993"/>
          </a:xfrm>
          <a:prstGeom prst="rect">
            <a:avLst/>
          </a:prstGeom>
        </p:spPr>
      </p:pic>
      <p:pic>
        <p:nvPicPr>
          <p:cNvPr id="924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67544" y="72008"/>
            <a:ext cx="936104" cy="936104"/>
          </a:xfrm>
          <a:prstGeom prst="rect">
            <a:avLst/>
          </a:prstGeom>
        </p:spPr>
      </p:pic>
      <p:pic>
        <p:nvPicPr>
          <p:cNvPr id="924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88032" y="476671"/>
            <a:ext cx="936104" cy="936104"/>
          </a:xfrm>
          <a:prstGeom prst="rect">
            <a:avLst/>
          </a:prstGeom>
        </p:spPr>
      </p:pic>
      <p:pic>
        <p:nvPicPr>
          <p:cNvPr id="9244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36512" y="72008"/>
            <a:ext cx="936104" cy="936104"/>
          </a:xfrm>
          <a:prstGeom prst="rect">
            <a:avLst/>
          </a:prstGeom>
        </p:spPr>
      </p:pic>
      <p:pic>
        <p:nvPicPr>
          <p:cNvPr id="9248" name=""/>
          <p:cNvPicPr>
            <a:picLocks noChangeAspect="1"/>
          </p:cNvPicPr>
          <p:nvPr/>
        </p:nvPicPr>
        <p:blipFill rotWithShape="1">
          <a:blip r:embed="rId7"/>
          <a:srcRect l="34250" t="27950" r="41600" b="32150"/>
          <a:stretch>
            <a:fillRect/>
          </a:stretch>
        </p:blipFill>
        <p:spPr>
          <a:xfrm>
            <a:off x="302683" y="3573016"/>
            <a:ext cx="740924" cy="1224136"/>
          </a:xfrm>
          <a:prstGeom prst="rect">
            <a:avLst/>
          </a:prstGeom>
        </p:spPr>
      </p:pic>
      <p:pic>
        <p:nvPicPr>
          <p:cNvPr id="9250" name=""/>
          <p:cNvPicPr>
            <a:picLocks noChangeAspect="1"/>
          </p:cNvPicPr>
          <p:nvPr/>
        </p:nvPicPr>
        <p:blipFill rotWithShape="1">
          <a:blip r:embed="rId8"/>
          <a:srcRect l="34250" t="26900" r="41600" b="31100"/>
          <a:stretch>
            <a:fillRect/>
          </a:stretch>
        </p:blipFill>
        <p:spPr>
          <a:xfrm flipH="1">
            <a:off x="8028384" y="4725144"/>
            <a:ext cx="910901" cy="1584176"/>
          </a:xfrm>
          <a:prstGeom prst="rect">
            <a:avLst/>
          </a:prstGeom>
        </p:spPr>
      </p:pic>
      <p:pic>
        <p:nvPicPr>
          <p:cNvPr id="9252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926975" y="3744416"/>
            <a:ext cx="2420888" cy="2420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2987824" y="4126920"/>
            <a:ext cx="5472608" cy="14623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000" b="1"/>
              <a:t>양치 하기</a:t>
            </a:r>
            <a:endParaRPr lang="ko-KR" altLang="en-US" sz="9000" b="1"/>
          </a:p>
        </p:txBody>
      </p:sp>
      <p:sp>
        <p:nvSpPr>
          <p:cNvPr id="9230" name=""/>
          <p:cNvSpPr txBox="1"/>
          <p:nvPr/>
        </p:nvSpPr>
        <p:spPr>
          <a:xfrm>
            <a:off x="3275856" y="908720"/>
            <a:ext cx="5328592" cy="14615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000" b="1"/>
              <a:t>가방 정리</a:t>
            </a:r>
            <a:endParaRPr lang="ko-KR" altLang="en-US" sz="9000" b="1"/>
          </a:p>
        </p:txBody>
      </p:sp>
      <p:pic>
        <p:nvPicPr>
          <p:cNvPr id="923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92280" y="5013176"/>
            <a:ext cx="1777609" cy="1547906"/>
          </a:xfrm>
          <a:prstGeom prst="rect">
            <a:avLst/>
          </a:prstGeom>
        </p:spPr>
      </p:pic>
      <p:pic>
        <p:nvPicPr>
          <p:cNvPr id="923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67250">
            <a:off x="296884" y="3924203"/>
            <a:ext cx="2304256" cy="2304256"/>
          </a:xfrm>
          <a:prstGeom prst="rect">
            <a:avLst/>
          </a:prstGeom>
        </p:spPr>
      </p:pic>
      <p:pic>
        <p:nvPicPr>
          <p:cNvPr id="924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0218912">
            <a:off x="27758" y="-91655"/>
            <a:ext cx="1800200" cy="1800200"/>
          </a:xfrm>
          <a:prstGeom prst="rect">
            <a:avLst/>
          </a:prstGeom>
        </p:spPr>
      </p:pic>
      <p:pic>
        <p:nvPicPr>
          <p:cNvPr id="9241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87016" y="3924203"/>
            <a:ext cx="2132856" cy="2132856"/>
          </a:xfrm>
          <a:prstGeom prst="rect">
            <a:avLst/>
          </a:prstGeom>
        </p:spPr>
      </p:pic>
      <p:pic>
        <p:nvPicPr>
          <p:cNvPr id="9248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15616" y="522519"/>
            <a:ext cx="2190030" cy="2330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</ep:Words>
  <ep:PresentationFormat>화면 슬라이드 쇼(4:3)</ep:PresentationFormat>
  <ep:Paragraphs>11</ep:Paragraphs>
  <ep:Slides>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2020-02-28T09:33:42.000</dcterms:created>
  <dc:creator>jeong euiju</dc:creator>
  <cp:lastModifiedBy>audtj</cp:lastModifiedBy>
  <dcterms:modified xsi:type="dcterms:W3CDTF">2020-04-05T05:14:04.538</dcterms:modified>
  <cp:revision>47</cp:revision>
  <dc:title>PowerPoint 프레젠테이션</dc:title>
  <cp:version>1000.0000.01</cp:version>
</cp:coreProperties>
</file>