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98" d="100"/>
          <a:sy n="98" d="100"/>
        </p:scale>
        <p:origin x="1085" y="58"/>
      </p:cViewPr>
      <p:guideLst>
        <p:guide orient="horz" pos="161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9" y="1597818"/>
            <a:ext cx="7772399" cy="110251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599" y="2914650"/>
            <a:ext cx="6400799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597818"/>
            <a:ext cx="9144000" cy="1102518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99" y="205978"/>
            <a:ext cx="8229599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7" y="1660922"/>
            <a:ext cx="4857766" cy="241101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399" y="205978"/>
            <a:ext cx="2057399" cy="4388644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05978"/>
            <a:ext cx="6019799" cy="4388644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305175"/>
            <a:ext cx="777239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180034"/>
            <a:ext cx="7772399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99" y="1200150"/>
            <a:ext cx="4038599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199" y="1200150"/>
            <a:ext cx="4038599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7" y="1232297"/>
            <a:ext cx="8229599" cy="33939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99" y="1200150"/>
            <a:ext cx="4038599" cy="164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199" y="1200150"/>
            <a:ext cx="4038599" cy="164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7" y="2988165"/>
            <a:ext cx="4038599" cy="164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7" y="2988165"/>
            <a:ext cx="4038599" cy="164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7" y="3600450"/>
            <a:ext cx="5486399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7" y="459581"/>
            <a:ext cx="5486399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7" y="4025503"/>
            <a:ext cx="5486399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199" y="205978"/>
            <a:ext cx="8229599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8229599" cy="33944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99" y="4767262"/>
            <a:ext cx="2133599" cy="27384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199" y="4767262"/>
            <a:ext cx="2895599" cy="27384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199" y="4767262"/>
            <a:ext cx="2133599" cy="27384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va.ai/handwriting/lis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69E331F-C82C-4333-8857-CDDCEB49E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3283817" y="180041"/>
            <a:ext cx="2576367" cy="8470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712D87-6754-4105-9278-8BA71F022DD1}"/>
              </a:ext>
            </a:extLst>
          </p:cNvPr>
          <p:cNvSpPr txBox="1"/>
          <p:nvPr/>
        </p:nvSpPr>
        <p:spPr>
          <a:xfrm>
            <a:off x="3992142" y="248160"/>
            <a:ext cx="1278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spc="1300" dirty="0">
                <a:latin typeface="나눔손글씨 중학생"/>
                <a:ea typeface="나눔손글씨 중학생"/>
              </a:rPr>
              <a:t>공지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1958C4-01C2-4F12-8D65-B2D6133595B8}"/>
              </a:ext>
            </a:extLst>
          </p:cNvPr>
          <p:cNvSpPr txBox="1"/>
          <p:nvPr/>
        </p:nvSpPr>
        <p:spPr>
          <a:xfrm>
            <a:off x="0" y="3375242"/>
            <a:ext cx="9847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200" dirty="0">
                <a:solidFill>
                  <a:schemeClr val="bg1"/>
                </a:solidFill>
                <a:latin typeface="나눔손글씨 중학생"/>
                <a:ea typeface="나눔손글씨 중학생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https://clova.ai/handwriting/list.html</a:t>
            </a:r>
            <a:endParaRPr lang="en-US" altLang="ko-KR" sz="3200" dirty="0">
              <a:solidFill>
                <a:schemeClr val="bg1"/>
              </a:solidFill>
              <a:latin typeface="나눔손글씨 중학생"/>
              <a:ea typeface="나눔손글씨 중학생"/>
            </a:endParaRPr>
          </a:p>
          <a:p>
            <a:pPr algn="ctr">
              <a:defRPr/>
            </a:pPr>
            <a:r>
              <a:rPr lang="ko-KR" altLang="en-US" sz="3200" dirty="0">
                <a:solidFill>
                  <a:schemeClr val="bg1"/>
                </a:solidFill>
                <a:latin typeface="나눔손글씨 중학생"/>
                <a:ea typeface="나눔손글씨 중학생"/>
              </a:rPr>
              <a:t>네이버 </a:t>
            </a:r>
            <a:r>
              <a:rPr lang="ko-KR" altLang="en-US" sz="3200" dirty="0" err="1">
                <a:solidFill>
                  <a:schemeClr val="bg1"/>
                </a:solidFill>
                <a:latin typeface="나눔손글씨 중학생"/>
                <a:ea typeface="나눔손글씨 중학생"/>
              </a:rPr>
              <a:t>나눔손글씨</a:t>
            </a:r>
            <a:endParaRPr lang="ko-KR" altLang="en-US" sz="3200" dirty="0">
              <a:solidFill>
                <a:schemeClr val="bg1"/>
              </a:solidFill>
              <a:latin typeface="나눔손글씨 중학생"/>
              <a:ea typeface="나눔손글씨 중학생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2AD9F355-B94F-425F-B741-1FE21C546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5" y="351629"/>
            <a:ext cx="8468078" cy="31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900">
                <a:latin typeface="나눔손글씨 중학생"/>
                <a:ea typeface="나눔손글씨 중학생"/>
              </a:rPr>
              <a:t>졸업식노래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2033803">
            <a:off x="-26503" y="2750893"/>
            <a:ext cx="2610225" cy="146825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420355" y="1270281"/>
            <a:ext cx="6481843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밝은 미소가 마치 꽃 같던</a:t>
            </a:r>
            <a:endParaRPr lang="en-US" altLang="ko-KR" sz="3700" dirty="0">
              <a:solidFill>
                <a:schemeClr val="lt1"/>
              </a:solidFill>
              <a:latin typeface="나눔손글씨 중학생"/>
              <a:ea typeface="나눔손글씨 중학생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너희의 졸업을 축하한다</a:t>
            </a:r>
            <a:r>
              <a:rPr lang="en-US" altLang="ko-KR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r>
              <a:rPr lang="ko-KR" altLang="en-US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앞으로 힘든 일이 찾아오더라도</a:t>
            </a:r>
            <a:endParaRPr lang="en-US" altLang="ko-KR" sz="3700" dirty="0">
              <a:solidFill>
                <a:schemeClr val="lt1"/>
              </a:solidFill>
              <a:latin typeface="나눔손글씨 중학생"/>
              <a:ea typeface="나눔손글씨 중학생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항상 너흴 응원해 줄 </a:t>
            </a:r>
            <a:endParaRPr lang="en-US" altLang="ko-KR" sz="3700" dirty="0">
              <a:solidFill>
                <a:schemeClr val="lt1"/>
              </a:solidFill>
              <a:latin typeface="나눔손글씨 중학생"/>
              <a:ea typeface="나눔손글씨 중학생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선생님이 여기 있으니</a:t>
            </a:r>
            <a:endParaRPr lang="en-US" altLang="ko-KR" sz="3700" dirty="0">
              <a:solidFill>
                <a:schemeClr val="lt1"/>
              </a:solidFill>
              <a:latin typeface="나눔손글씨 중학생"/>
              <a:ea typeface="나눔손글씨 중학생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믿고</a:t>
            </a:r>
            <a:r>
              <a:rPr lang="en-US" altLang="ko-KR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, </a:t>
            </a:r>
            <a:r>
              <a:rPr lang="ko-KR" altLang="en-US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아파하고</a:t>
            </a:r>
            <a:r>
              <a:rPr lang="en-US" altLang="ko-KR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, </a:t>
            </a:r>
            <a:r>
              <a:rPr lang="ko-KR" altLang="en-US" sz="3700" dirty="0" err="1">
                <a:solidFill>
                  <a:schemeClr val="lt1"/>
                </a:solidFill>
                <a:latin typeface="나눔손글씨 중학생"/>
                <a:ea typeface="나눔손글씨 중학생"/>
              </a:rPr>
              <a:t>이겨내길</a:t>
            </a:r>
            <a:r>
              <a:rPr lang="ko-KR" altLang="en-US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 바란다</a:t>
            </a:r>
            <a:r>
              <a:rPr lang="en-US" altLang="ko-KR" sz="37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.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1738324">
            <a:off x="6347144" y="3134947"/>
            <a:ext cx="2720825" cy="1530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900">
                <a:latin typeface="나눔손글씨 중학생"/>
                <a:ea typeface="나눔손글씨 중학생"/>
              </a:rPr>
              <a:t>교가제창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2033803">
            <a:off x="-26503" y="2750893"/>
            <a:ext cx="2610225" cy="146825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420355" y="1171412"/>
            <a:ext cx="6481843" cy="222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ko-KR" altLang="en-US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참쌤초 교가</a:t>
            </a:r>
          </a:p>
          <a:p>
            <a:pPr algn="ctr">
              <a:lnSpc>
                <a:spcPct val="70000"/>
              </a:lnSpc>
              <a:defRPr/>
            </a:pPr>
            <a:r>
              <a:rPr lang="ko-KR" altLang="en-US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                     서민영</a:t>
            </a:r>
          </a:p>
          <a:p>
            <a:pPr algn="ctr">
              <a:lnSpc>
                <a:spcPct val="80000"/>
              </a:lnSpc>
              <a:defRPr/>
            </a:pPr>
            <a:r>
              <a:rPr lang="ko-KR" altLang="en-US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우리 학교의</a:t>
            </a:r>
          </a:p>
          <a:p>
            <a:pPr algn="ctr">
              <a:lnSpc>
                <a:spcPct val="80000"/>
              </a:lnSpc>
              <a:defRPr/>
            </a:pPr>
            <a:r>
              <a:rPr lang="ko-KR" altLang="en-US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교가 가사를</a:t>
            </a:r>
          </a:p>
          <a:p>
            <a:pPr algn="ctr">
              <a:lnSpc>
                <a:spcPct val="80000"/>
              </a:lnSpc>
              <a:defRPr/>
            </a:pPr>
            <a:r>
              <a:rPr lang="ko-KR" altLang="en-US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넣어보세요</a:t>
            </a:r>
            <a:r>
              <a:rPr lang="en-US" altLang="ko-KR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!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1738324">
            <a:off x="6347144" y="3134947"/>
            <a:ext cx="2720825" cy="1530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900">
                <a:latin typeface="나눔손글씨 중학생"/>
                <a:ea typeface="나눔손글씨 중학생"/>
              </a:rPr>
              <a:t>폐식선언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31078" y="1595871"/>
            <a:ext cx="6481843" cy="195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ko-KR" altLang="en-US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여러분의 졸업을 진심으로 축하합니다</a:t>
            </a:r>
            <a:r>
              <a:rPr lang="en-US" altLang="ko-KR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.</a:t>
            </a:r>
          </a:p>
          <a:p>
            <a:pPr algn="ctr">
              <a:lnSpc>
                <a:spcPct val="110000"/>
              </a:lnSpc>
              <a:defRPr/>
            </a:pPr>
            <a:r>
              <a:rPr lang="ko-KR" altLang="en-US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앞으로 여러분이 걸어갈 길이</a:t>
            </a:r>
          </a:p>
          <a:p>
            <a:pPr algn="ctr">
              <a:lnSpc>
                <a:spcPct val="110000"/>
              </a:lnSpc>
              <a:defRPr/>
            </a:pPr>
            <a:r>
              <a:rPr lang="ko-KR" altLang="en-US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꽃으로 가득하기를 기원합니다</a:t>
            </a:r>
            <a:r>
              <a:rPr lang="en-US" altLang="ko-KR" sz="3700">
                <a:solidFill>
                  <a:schemeClr val="lt1"/>
                </a:solidFill>
                <a:latin typeface="나눔손글씨 중학생"/>
                <a:ea typeface="나눔손글씨 중학생"/>
              </a:rPr>
              <a:t>.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/>
          <a:srcRect l="9600" t="17950" r="48000" b="12060"/>
          <a:stretch>
            <a:fillRect/>
          </a:stretch>
        </p:blipFill>
        <p:spPr>
          <a:xfrm>
            <a:off x="1028228" y="3457730"/>
            <a:ext cx="1589583" cy="1475896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/>
          <a:srcRect l="30790" t="29720" r="24170" b="20600"/>
          <a:stretch>
            <a:fillRect/>
          </a:stretch>
        </p:blipFill>
        <p:spPr>
          <a:xfrm>
            <a:off x="6290179" y="3570739"/>
            <a:ext cx="2196895" cy="136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78829" y="1171642"/>
            <a:ext cx="4586341" cy="2525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8000" spc="600">
                <a:solidFill>
                  <a:schemeClr val="lt1"/>
                </a:solidFill>
                <a:latin typeface="나눔손글씨 중학생"/>
                <a:ea typeface="나눔손글씨 중학생"/>
              </a:rPr>
              <a:t>졸업식을</a:t>
            </a:r>
          </a:p>
          <a:p>
            <a:pPr algn="ctr">
              <a:defRPr/>
            </a:pPr>
            <a:r>
              <a:rPr lang="ko-KR" altLang="en-US" sz="8000" spc="600">
                <a:solidFill>
                  <a:schemeClr val="lt1"/>
                </a:solidFill>
                <a:latin typeface="나눔손글씨 중학생"/>
                <a:ea typeface="나눔손글씨 중학생"/>
              </a:rPr>
              <a:t>마치겠습니다</a:t>
            </a:r>
            <a:r>
              <a:rPr lang="en-US" altLang="ko-KR" sz="8000" spc="600">
                <a:solidFill>
                  <a:schemeClr val="lt1"/>
                </a:solidFill>
                <a:latin typeface="나눔손글씨 중학생"/>
                <a:ea typeface="나눔손글씨 중학생"/>
              </a:rPr>
              <a:t>.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/>
          <a:srcRect l="30880" r="26150" b="26780"/>
          <a:stretch>
            <a:fillRect/>
          </a:stretch>
        </p:blipFill>
        <p:spPr>
          <a:xfrm>
            <a:off x="4004434" y="292627"/>
            <a:ext cx="1135132" cy="108801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rcRect l="9600" t="17950" r="48000" b="12060"/>
          <a:stretch>
            <a:fillRect/>
          </a:stretch>
        </p:blipFill>
        <p:spPr>
          <a:xfrm>
            <a:off x="1028228" y="3457730"/>
            <a:ext cx="1589583" cy="147589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/>
          <a:srcRect l="30790" t="29720" r="24170" b="20600"/>
          <a:stretch>
            <a:fillRect/>
          </a:stretch>
        </p:blipFill>
        <p:spPr>
          <a:xfrm>
            <a:off x="6290179" y="3570739"/>
            <a:ext cx="2196895" cy="136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9600" t="17950" r="48000" b="12060"/>
          <a:stretch>
            <a:fillRect/>
          </a:stretch>
        </p:blipFill>
        <p:spPr>
          <a:xfrm>
            <a:off x="3710547" y="1630398"/>
            <a:ext cx="1460230" cy="13557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15310" t="20000" r="22390" b="36750"/>
          <a:stretch>
            <a:fillRect/>
          </a:stretch>
        </p:blipFill>
        <p:spPr>
          <a:xfrm rot="1008643">
            <a:off x="6618412" y="-104535"/>
            <a:ext cx="2821786" cy="11021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rcRect l="30790" t="29720" r="24170" b="20600"/>
          <a:stretch>
            <a:fillRect/>
          </a:stretch>
        </p:blipFill>
        <p:spPr>
          <a:xfrm>
            <a:off x="4937551" y="1382116"/>
            <a:ext cx="2196895" cy="136288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/>
          <a:srcRect l="22960" t="35940" r="50000"/>
          <a:stretch>
            <a:fillRect/>
          </a:stretch>
        </p:blipFill>
        <p:spPr>
          <a:xfrm rot="21200756">
            <a:off x="4682451" y="-286676"/>
            <a:ext cx="1495973" cy="199336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/>
          <a:srcRect l="30320" t="12490" r="26780" b="62440"/>
          <a:stretch>
            <a:fillRect/>
          </a:stretch>
        </p:blipFill>
        <p:spPr>
          <a:xfrm>
            <a:off x="275929" y="0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29861" y="378041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3800" spc="1300">
              <a:latin typeface="나눔손글씨 중학생"/>
              <a:ea typeface="나눔손글씨 중학생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-167270" y="710007"/>
            <a:ext cx="4452515" cy="250453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8"/>
          <a:srcRect l="30880" r="26150" b="26780"/>
          <a:stretch>
            <a:fillRect/>
          </a:stretch>
        </p:blipFill>
        <p:spPr>
          <a:xfrm>
            <a:off x="6279371" y="446542"/>
            <a:ext cx="855075" cy="81958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9"/>
          <a:srcRect l="50000" t="39600" r="30320"/>
          <a:stretch>
            <a:fillRect/>
          </a:stretch>
        </p:blipFill>
        <p:spPr>
          <a:xfrm>
            <a:off x="3396477" y="-307611"/>
            <a:ext cx="1314902" cy="226988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 rot="2033803">
            <a:off x="6894517" y="761301"/>
            <a:ext cx="2610225" cy="146825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 rot="1738324">
            <a:off x="6222756" y="1298328"/>
            <a:ext cx="2720825" cy="153046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12"/>
          <a:srcRect l="23670" r="23460"/>
          <a:stretch>
            <a:fillRect/>
          </a:stretch>
        </p:blipFill>
        <p:spPr>
          <a:xfrm>
            <a:off x="6706908" y="2308296"/>
            <a:ext cx="2664717" cy="283520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13"/>
          <a:srcRect l="24990" r="26650"/>
          <a:stretch>
            <a:fillRect/>
          </a:stretch>
        </p:blipFill>
        <p:spPr>
          <a:xfrm>
            <a:off x="5170778" y="2325911"/>
            <a:ext cx="2422283" cy="281758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4"/>
          <a:srcRect l="22890" r="23420"/>
          <a:stretch>
            <a:fillRect/>
          </a:stretch>
        </p:blipFill>
        <p:spPr>
          <a:xfrm>
            <a:off x="1954644" y="2510675"/>
            <a:ext cx="2513013" cy="263282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5"/>
          <a:srcRect l="23370" r="21890"/>
          <a:stretch>
            <a:fillRect/>
          </a:stretch>
        </p:blipFill>
        <p:spPr>
          <a:xfrm>
            <a:off x="457013" y="2492984"/>
            <a:ext cx="2579153" cy="265051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16"/>
          <a:srcRect l="30320" t="9750" r="40090" b="14080"/>
          <a:stretch>
            <a:fillRect/>
          </a:stretch>
        </p:blipFill>
        <p:spPr>
          <a:xfrm rot="508064">
            <a:off x="3838405" y="2805815"/>
            <a:ext cx="1258504" cy="182229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17"/>
          <a:srcRect l="30320" t="8770" r="39920" b="20410"/>
          <a:stretch>
            <a:fillRect/>
          </a:stretch>
        </p:blipFill>
        <p:spPr>
          <a:xfrm rot="20478940">
            <a:off x="4907481" y="3211046"/>
            <a:ext cx="1042807" cy="139583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227011" y="162307"/>
            <a:ext cx="4571999" cy="56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 spc="100">
                <a:latin typeface="나눔손글씨 중학생"/>
                <a:ea typeface="나눔손글씨 중학생"/>
              </a:rPr>
              <a:t>나눔손글씨 중학생체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9600" t="17950" r="48000" b="12060"/>
          <a:stretch>
            <a:fillRect/>
          </a:stretch>
        </p:blipFill>
        <p:spPr>
          <a:xfrm>
            <a:off x="196956" y="3557181"/>
            <a:ext cx="1589583" cy="147589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08643">
            <a:off x="5975884" y="-576792"/>
            <a:ext cx="4529712" cy="254796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rcRect l="30790" t="29720" r="24170" b="20600"/>
          <a:stretch>
            <a:fillRect/>
          </a:stretch>
        </p:blipFill>
        <p:spPr>
          <a:xfrm>
            <a:off x="1415225" y="3613685"/>
            <a:ext cx="2196895" cy="13628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18359" y="956202"/>
            <a:ext cx="4907280" cy="2518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8000" spc="600" dirty="0" err="1">
                <a:solidFill>
                  <a:schemeClr val="lt1"/>
                </a:solidFill>
                <a:latin typeface="나눔손글씨 중학생"/>
                <a:ea typeface="나눔손글씨 중학생"/>
              </a:rPr>
              <a:t>참쌤</a:t>
            </a:r>
            <a:r>
              <a:rPr lang="ko-KR" altLang="en-US" sz="8000" spc="6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 초등학교</a:t>
            </a:r>
            <a:endParaRPr lang="ko-KR" altLang="en-US" sz="6800" spc="600" dirty="0">
              <a:solidFill>
                <a:schemeClr val="lt1"/>
              </a:solidFill>
              <a:latin typeface="나눔손글씨 중학생"/>
              <a:ea typeface="나눔손글씨 중학생"/>
            </a:endParaRPr>
          </a:p>
          <a:p>
            <a:pPr algn="ctr">
              <a:defRPr/>
            </a:pPr>
            <a:r>
              <a:rPr lang="ko-KR" altLang="en-US" sz="7900" spc="6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제 </a:t>
            </a:r>
            <a:r>
              <a:rPr lang="en-US" altLang="ko-KR" sz="7900" spc="6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00</a:t>
            </a:r>
            <a:r>
              <a:rPr lang="ko-KR" altLang="en-US" sz="7900" spc="600" dirty="0">
                <a:solidFill>
                  <a:schemeClr val="lt1"/>
                </a:solidFill>
                <a:latin typeface="나눔손글씨 중학생"/>
                <a:ea typeface="나눔손글씨 중학생"/>
              </a:rPr>
              <a:t>회 졸업식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3831" y="3708205"/>
            <a:ext cx="3266908" cy="59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300" spc="200">
                <a:solidFill>
                  <a:schemeClr val="lt1"/>
                </a:solidFill>
                <a:latin typeface="나눔손글씨 중학생"/>
                <a:ea typeface="나눔손글씨 중학생"/>
              </a:rPr>
              <a:t>2021</a:t>
            </a:r>
            <a:r>
              <a:rPr lang="ko-KR" altLang="en-US" sz="3300" spc="200">
                <a:solidFill>
                  <a:schemeClr val="lt1"/>
                </a:solidFill>
                <a:latin typeface="나눔손글씨 중학생"/>
                <a:ea typeface="나눔손글씨 중학생"/>
              </a:rPr>
              <a:t>년 </a:t>
            </a:r>
            <a:r>
              <a:rPr lang="en-US" altLang="ko-KR" sz="3300" spc="200">
                <a:solidFill>
                  <a:schemeClr val="lt1"/>
                </a:solidFill>
                <a:latin typeface="나눔손글씨 중학생"/>
                <a:ea typeface="나눔손글씨 중학생"/>
              </a:rPr>
              <a:t>00</a:t>
            </a:r>
            <a:r>
              <a:rPr lang="ko-KR" altLang="en-US" sz="3300" spc="200">
                <a:solidFill>
                  <a:schemeClr val="lt1"/>
                </a:solidFill>
                <a:latin typeface="나눔손글씨 중학생"/>
                <a:ea typeface="나눔손글씨 중학생"/>
              </a:rPr>
              <a:t>월 </a:t>
            </a:r>
            <a:r>
              <a:rPr lang="en-US" altLang="ko-KR" sz="3300" spc="200">
                <a:solidFill>
                  <a:schemeClr val="lt1"/>
                </a:solidFill>
                <a:latin typeface="나눔손글씨 중학생"/>
                <a:ea typeface="나눔손글씨 중학생"/>
              </a:rPr>
              <a:t>00</a:t>
            </a:r>
            <a:r>
              <a:rPr lang="ko-KR" altLang="en-US" sz="3300" spc="200">
                <a:solidFill>
                  <a:schemeClr val="lt1"/>
                </a:solidFill>
                <a:latin typeface="나눔손글씨 중학생"/>
                <a:ea typeface="나눔손글씨 중학생"/>
              </a:rPr>
              <a:t>일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/>
          <a:srcRect l="30320" t="9750" r="40090" b="14080"/>
          <a:stretch>
            <a:fillRect/>
          </a:stretch>
        </p:blipFill>
        <p:spPr>
          <a:xfrm rot="508064">
            <a:off x="1157286" y="529501"/>
            <a:ext cx="1258504" cy="182229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/>
          <a:srcRect l="30320" t="8770" r="39920" b="20410"/>
          <a:stretch>
            <a:fillRect/>
          </a:stretch>
        </p:blipFill>
        <p:spPr>
          <a:xfrm rot="20478940">
            <a:off x="6902434" y="1736606"/>
            <a:ext cx="1042807" cy="139583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/>
          <a:srcRect l="50000" t="39600" r="30320"/>
          <a:stretch>
            <a:fillRect/>
          </a:stretch>
        </p:blipFill>
        <p:spPr>
          <a:xfrm>
            <a:off x="7987163" y="3177289"/>
            <a:ext cx="959880" cy="16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/>
          <a:srcRect l="22960" t="35940" r="50000"/>
          <a:stretch>
            <a:fillRect/>
          </a:stretch>
        </p:blipFill>
        <p:spPr>
          <a:xfrm rot="21200756">
            <a:off x="7693164" y="3061111"/>
            <a:ext cx="1351082" cy="180030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1300" dirty="0">
                <a:latin typeface="나눔손글씨 중학생"/>
                <a:ea typeface="나눔손글씨 중학생"/>
              </a:rPr>
              <a:t>졸업식순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2117563" y="1220030"/>
            <a:ext cx="4888100" cy="3331014"/>
            <a:chOff x="1879438" y="905705"/>
            <a:chExt cx="4888100" cy="3331014"/>
          </a:xfrm>
        </p:grpSpPr>
        <p:grpSp>
          <p:nvGrpSpPr>
            <p:cNvPr id="25" name="그룹 24"/>
            <p:cNvGrpSpPr/>
            <p:nvPr/>
          </p:nvGrpSpPr>
          <p:grpSpPr>
            <a:xfrm>
              <a:off x="1879438" y="905705"/>
              <a:ext cx="2030598" cy="624042"/>
              <a:chOff x="2157060" y="1412403"/>
              <a:chExt cx="2030598" cy="624042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 rotWithShape="1">
              <a:blip r:embed="rId4"/>
              <a:srcRect l="22270" t="14360" r="70420" b="71270"/>
              <a:stretch>
                <a:fillRect/>
              </a:stretch>
            </p:blipFill>
            <p:spPr>
              <a:xfrm>
                <a:off x="2157060" y="1594184"/>
                <a:ext cx="356611" cy="394036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513672" y="1412403"/>
                <a:ext cx="1673987" cy="62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o-KR" altLang="en-US" sz="3500">
                    <a:solidFill>
                      <a:schemeClr val="lt1"/>
                    </a:solidFill>
                    <a:latin typeface="나눔손글씨 중학생"/>
                    <a:ea typeface="나눔손글씨 중학생"/>
                  </a:rPr>
                  <a:t>개식사</a:t>
                </a: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1879438" y="1441010"/>
              <a:ext cx="4888099" cy="624010"/>
              <a:chOff x="2157060" y="1412402"/>
              <a:chExt cx="4888099" cy="624010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 rotWithShape="1">
              <a:blip r:embed="rId4"/>
              <a:srcRect l="22270" t="14360" r="70420" b="71270"/>
              <a:stretch>
                <a:fillRect/>
              </a:stretch>
            </p:blipFill>
            <p:spPr>
              <a:xfrm>
                <a:off x="2157060" y="1594184"/>
                <a:ext cx="356611" cy="394036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513672" y="1412402"/>
                <a:ext cx="4531488" cy="62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ko-KR" altLang="en-US" sz="3500" b="0" i="0" u="none" strike="noStrike" kern="1200" cap="none" spc="0" normalizeH="0" baseline="0">
                    <a:solidFill>
                      <a:srgbClr val="FFFFFF"/>
                    </a:solidFill>
                    <a:latin typeface="나눔손글씨 중학생"/>
                    <a:ea typeface="나눔손글씨 중학생"/>
                  </a:rPr>
                  <a:t>국민 의례 및 교장 선생님 인사말씀</a:t>
                </a: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1879438" y="2004027"/>
              <a:ext cx="2595705" cy="622968"/>
              <a:chOff x="2157060" y="1412402"/>
              <a:chExt cx="2595705" cy="622968"/>
            </a:xfrm>
          </p:grpSpPr>
          <p:pic>
            <p:nvPicPr>
              <p:cNvPr id="30" name="그림 29"/>
              <p:cNvPicPr>
                <a:picLocks noChangeAspect="1"/>
              </p:cNvPicPr>
              <p:nvPr/>
            </p:nvPicPr>
            <p:blipFill rotWithShape="1">
              <a:blip r:embed="rId4"/>
              <a:srcRect l="22270" t="14360" r="70420" b="71270"/>
              <a:stretch>
                <a:fillRect/>
              </a:stretch>
            </p:blipFill>
            <p:spPr>
              <a:xfrm>
                <a:off x="2157060" y="1594184"/>
                <a:ext cx="356611" cy="394036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513671" y="1412402"/>
                <a:ext cx="2239095" cy="622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ko-KR" altLang="en-US" sz="3500" b="0" i="0" u="none" strike="noStrike" kern="1200" cap="none" spc="0" normalizeH="0" baseline="0">
                    <a:solidFill>
                      <a:srgbClr val="FFFFFF"/>
                    </a:solidFill>
                    <a:latin typeface="나눔손글씨 중학생"/>
                    <a:ea typeface="나눔손글씨 중학생"/>
                  </a:rPr>
                  <a:t>졸업 축하 영상</a:t>
                </a: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1879438" y="2562092"/>
              <a:ext cx="3021824" cy="617353"/>
              <a:chOff x="2157060" y="1412402"/>
              <a:chExt cx="3021824" cy="617353"/>
            </a:xfrm>
          </p:grpSpPr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4"/>
              <a:srcRect l="22270" t="14360" r="70420" b="71270"/>
              <a:stretch>
                <a:fillRect/>
              </a:stretch>
            </p:blipFill>
            <p:spPr>
              <a:xfrm>
                <a:off x="2157060" y="1594184"/>
                <a:ext cx="356611" cy="39403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513670" y="1412402"/>
                <a:ext cx="2665214" cy="617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ko-KR" altLang="en-US" sz="3500" b="0" i="0" u="none" strike="noStrike" kern="1200" cap="none" spc="0" normalizeH="0" baseline="0">
                    <a:solidFill>
                      <a:srgbClr val="FFFFFF"/>
                    </a:solidFill>
                    <a:latin typeface="나눔손글씨 중학생"/>
                    <a:ea typeface="나눔손글씨 중학생"/>
                  </a:rPr>
                  <a:t>졸업장 및 상장 수여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879438" y="3097401"/>
              <a:ext cx="3511017" cy="615444"/>
              <a:chOff x="2157060" y="1412401"/>
              <a:chExt cx="3511017" cy="61544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 rotWithShape="1">
              <a:blip r:embed="rId4"/>
              <a:srcRect l="22270" t="14360" r="70420" b="71270"/>
              <a:stretch>
                <a:fillRect/>
              </a:stretch>
            </p:blipFill>
            <p:spPr>
              <a:xfrm>
                <a:off x="2157060" y="1594184"/>
                <a:ext cx="356611" cy="394036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2513671" y="1412401"/>
                <a:ext cx="3154406" cy="6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ko-KR" altLang="en-US" sz="3500" b="0" i="0" u="none" strike="noStrike" kern="1200" cap="none" spc="0" normalizeH="0" baseline="0">
                    <a:solidFill>
                      <a:srgbClr val="FFFFFF"/>
                    </a:solidFill>
                    <a:latin typeface="나눔손글씨 중학생"/>
                    <a:ea typeface="나눔손글씨 중학생"/>
                  </a:rPr>
                  <a:t>졸업식 노래</a:t>
                </a:r>
                <a:r>
                  <a:rPr kumimoji="0" lang="en-US" altLang="ko-KR" sz="3500" b="0" i="0" u="none" strike="noStrike" kern="1200" cap="none" spc="0" normalizeH="0" baseline="0">
                    <a:solidFill>
                      <a:srgbClr val="FFFFFF"/>
                    </a:solidFill>
                    <a:latin typeface="나눔손글씨 중학생"/>
                    <a:ea typeface="나눔손글씨 중학생"/>
                  </a:rPr>
                  <a:t>,</a:t>
                </a:r>
                <a:r>
                  <a:rPr kumimoji="0" lang="ko-KR" altLang="en-US" sz="3500" b="0" i="0" u="none" strike="noStrike" kern="1200" cap="none" spc="0" normalizeH="0" baseline="0">
                    <a:solidFill>
                      <a:srgbClr val="FFFFFF"/>
                    </a:solidFill>
                    <a:latin typeface="나눔손글씨 중학생"/>
                    <a:ea typeface="나눔손글씨 중학생"/>
                  </a:rPr>
                  <a:t> 교가 제창</a:t>
                </a:r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1879438" y="3620324"/>
              <a:ext cx="3511017" cy="616396"/>
              <a:chOff x="2157060" y="1412401"/>
              <a:chExt cx="3511017" cy="616396"/>
            </a:xfrm>
          </p:grpSpPr>
          <p:pic>
            <p:nvPicPr>
              <p:cNvPr id="39" name="그림 38"/>
              <p:cNvPicPr>
                <a:picLocks noChangeAspect="1"/>
              </p:cNvPicPr>
              <p:nvPr/>
            </p:nvPicPr>
            <p:blipFill rotWithShape="1">
              <a:blip r:embed="rId4"/>
              <a:srcRect l="22270" t="14360" r="70420" b="71270"/>
              <a:stretch>
                <a:fillRect/>
              </a:stretch>
            </p:blipFill>
            <p:spPr>
              <a:xfrm>
                <a:off x="2157060" y="1594184"/>
                <a:ext cx="356611" cy="394036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513671" y="1412401"/>
                <a:ext cx="3154406" cy="61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ko-KR" altLang="en-US" sz="3500" b="0" i="0" u="none" strike="noStrike" kern="1200" cap="none" spc="0" normalizeH="0" baseline="0">
                    <a:solidFill>
                      <a:srgbClr val="FFFFFF"/>
                    </a:solidFill>
                    <a:latin typeface="나눔손글씨 중학생"/>
                    <a:ea typeface="나눔손글씨 중학생"/>
                  </a:rPr>
                  <a:t>폐식 선언</a:t>
                </a:r>
              </a:p>
            </p:txBody>
          </p:sp>
        </p:grpSp>
      </p:grp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5"/>
          <a:srcRect l="50000" t="39600" r="30320"/>
          <a:stretch>
            <a:fillRect/>
          </a:stretch>
        </p:blipFill>
        <p:spPr>
          <a:xfrm>
            <a:off x="466125" y="3162305"/>
            <a:ext cx="959880" cy="1657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1300">
                <a:latin typeface="나눔손글씨 중학생"/>
                <a:ea typeface="나눔손글씨 중학생"/>
              </a:rPr>
              <a:t>국민의례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60443" y="1250477"/>
            <a:ext cx="4823113" cy="3215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1300">
                <a:latin typeface="나눔손글씨 중학생"/>
                <a:ea typeface="나눔손글씨 중학생"/>
              </a:rPr>
              <a:t>인사말씀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/>
          <a:srcRect l="23370" r="21890"/>
          <a:stretch>
            <a:fillRect/>
          </a:stretch>
        </p:blipFill>
        <p:spPr>
          <a:xfrm>
            <a:off x="2426476" y="616644"/>
            <a:ext cx="4481548" cy="4605547"/>
          </a:xfrm>
          <a:prstGeom prst="rect">
            <a:avLst/>
          </a:prstGeom>
        </p:spPr>
      </p:pic>
      <p:sp>
        <p:nvSpPr>
          <p:cNvPr id="44" name="타원 43"/>
          <p:cNvSpPr/>
          <p:nvPr/>
        </p:nvSpPr>
        <p:spPr>
          <a:xfrm>
            <a:off x="3713869" y="1660050"/>
            <a:ext cx="1716261" cy="1548950"/>
          </a:xfrm>
          <a:prstGeom prst="ellipse">
            <a:avLst/>
          </a:prstGeom>
          <a:solidFill>
            <a:srgbClr val="808080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도형 아이콘</a:t>
            </a: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-</a:t>
            </a:r>
            <a:r>
              <a:rPr kumimoji="0" lang="ko-KR" altLang="en-US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 도형 채우기</a:t>
            </a: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-</a:t>
            </a:r>
            <a:r>
              <a:rPr kumimoji="0" lang="ko-KR" altLang="en-US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그림</a:t>
            </a: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(</a:t>
            </a:r>
            <a:r>
              <a:rPr kumimoji="0" lang="ko-KR" altLang="en-US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선생님 사진</a:t>
            </a:r>
            <a:r>
              <a:rPr kumimoji="0" lang="en-US" altLang="ko-KR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)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29891" y="3636731"/>
            <a:ext cx="1356266" cy="935355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H="1">
            <a:off x="1538471" y="3516720"/>
            <a:ext cx="1356266" cy="935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1300">
                <a:latin typeface="나눔손글씨 중학생"/>
                <a:ea typeface="나눔손글씨 중학생"/>
              </a:rPr>
              <a:t>인사말씀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29891" y="3636731"/>
            <a:ext cx="1356266" cy="935355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flipH="1">
            <a:off x="1538471" y="3516720"/>
            <a:ext cx="1356266" cy="935355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4"/>
          <a:srcRect l="22890" r="23420"/>
          <a:stretch>
            <a:fillRect/>
          </a:stretch>
        </p:blipFill>
        <p:spPr>
          <a:xfrm>
            <a:off x="2378454" y="664269"/>
            <a:ext cx="4387091" cy="4596251"/>
          </a:xfrm>
          <a:prstGeom prst="rect">
            <a:avLst/>
          </a:prstGeom>
        </p:spPr>
      </p:pic>
      <p:sp>
        <p:nvSpPr>
          <p:cNvPr id="44" name="타원 43"/>
          <p:cNvSpPr/>
          <p:nvPr/>
        </p:nvSpPr>
        <p:spPr>
          <a:xfrm>
            <a:off x="3713869" y="1660050"/>
            <a:ext cx="1716261" cy="1548950"/>
          </a:xfrm>
          <a:prstGeom prst="ellipse">
            <a:avLst/>
          </a:prstGeom>
          <a:solidFill>
            <a:srgbClr val="808080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도형 아이콘</a:t>
            </a: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-</a:t>
            </a:r>
            <a:r>
              <a:rPr kumimoji="0" lang="ko-KR" altLang="en-US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 도형 채우기</a:t>
            </a: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-</a:t>
            </a:r>
            <a:r>
              <a:rPr kumimoji="0" lang="ko-KR" altLang="en-US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그림</a:t>
            </a: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(</a:t>
            </a:r>
            <a:r>
              <a:rPr kumimoji="0" lang="ko-KR" altLang="en-US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선생님 사진</a:t>
            </a:r>
            <a:r>
              <a:rPr kumimoji="0" lang="en-US" altLang="ko-KR" sz="17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1300">
                <a:latin typeface="나눔손글씨 중학생"/>
                <a:ea typeface="나눔손글씨 중학생"/>
              </a:rPr>
              <a:t>졸업영상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rcRect l="13410" r="11750"/>
          <a:stretch>
            <a:fillRect/>
          </a:stretch>
        </p:blipFill>
        <p:spPr>
          <a:xfrm>
            <a:off x="1517813" y="738311"/>
            <a:ext cx="6450856" cy="415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1000">
                <a:latin typeface="나눔손글씨 중학생"/>
                <a:ea typeface="나눔손글씨 중학생"/>
              </a:rPr>
              <a:t>졸업장수여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/>
          <a:srcRect l="24990" r="26650"/>
          <a:stretch>
            <a:fillRect/>
          </a:stretch>
        </p:blipFill>
        <p:spPr>
          <a:xfrm>
            <a:off x="-425239" y="0"/>
            <a:ext cx="4736309" cy="5509254"/>
          </a:xfrm>
          <a:prstGeom prst="rect">
            <a:avLst/>
          </a:prstGeom>
        </p:spPr>
      </p:pic>
      <p:sp>
        <p:nvSpPr>
          <p:cNvPr id="44" name="타원 43"/>
          <p:cNvSpPr/>
          <p:nvPr/>
        </p:nvSpPr>
        <p:spPr>
          <a:xfrm>
            <a:off x="1431171" y="1816691"/>
            <a:ext cx="1404533" cy="1323813"/>
          </a:xfrm>
          <a:prstGeom prst="ellips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700">
                <a:latin typeface="나눔손글씨 중학생"/>
                <a:ea typeface="나눔손글씨 중학생"/>
              </a:rPr>
              <a:t>도형 아이콘</a:t>
            </a:r>
          </a:p>
          <a:p>
            <a:pPr algn="ctr">
              <a:defRPr/>
            </a:pPr>
            <a:r>
              <a:rPr lang="en-US" altLang="ko-KR" sz="1700">
                <a:latin typeface="나눔손글씨 중학생"/>
                <a:ea typeface="나눔손글씨 중학생"/>
              </a:rPr>
              <a:t>-</a:t>
            </a:r>
            <a:r>
              <a:rPr lang="ko-KR" altLang="en-US" sz="1700">
                <a:latin typeface="나눔손글씨 중학생"/>
                <a:ea typeface="나눔손글씨 중학생"/>
              </a:rPr>
              <a:t> 도형 채우기</a:t>
            </a:r>
          </a:p>
          <a:p>
            <a:pPr algn="ctr">
              <a:defRPr/>
            </a:pPr>
            <a:r>
              <a:rPr lang="en-US" altLang="ko-KR" sz="1700">
                <a:latin typeface="나눔손글씨 중학생"/>
                <a:ea typeface="나눔손글씨 중학생"/>
              </a:rPr>
              <a:t>-</a:t>
            </a:r>
            <a:r>
              <a:rPr lang="ko-KR" altLang="en-US" sz="1700">
                <a:latin typeface="나눔손글씨 중학생"/>
                <a:ea typeface="나눔손글씨 중학생"/>
              </a:rPr>
              <a:t>그림</a:t>
            </a:r>
          </a:p>
          <a:p>
            <a:pPr algn="ctr">
              <a:defRPr/>
            </a:pPr>
            <a:r>
              <a:rPr lang="en-US" altLang="ko-KR" sz="1700">
                <a:latin typeface="나눔손글씨 중학생"/>
                <a:ea typeface="나눔손글씨 중학생"/>
              </a:rPr>
              <a:t>(</a:t>
            </a:r>
            <a:r>
              <a:rPr lang="ko-KR" altLang="en-US" sz="1700">
                <a:latin typeface="나눔손글씨 중학생"/>
                <a:ea typeface="나눔손글씨 중학생"/>
              </a:rPr>
              <a:t>학생 사진</a:t>
            </a:r>
            <a:r>
              <a:rPr lang="en-US" altLang="ko-KR" sz="1700">
                <a:latin typeface="나눔손글씨 중학생"/>
                <a:ea typeface="나눔손글씨 중학생"/>
              </a:rPr>
              <a:t>)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51564">
            <a:off x="2894131" y="1136987"/>
            <a:ext cx="5751607" cy="323527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677795" y="1886983"/>
            <a:ext cx="3470116" cy="136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200">
                <a:solidFill>
                  <a:schemeClr val="lt1"/>
                </a:solidFill>
                <a:latin typeface="나눔손글씨 중학생"/>
                <a:ea typeface="나눔손글씨 중학생"/>
              </a:rPr>
              <a:t>안녕 친구들</a:t>
            </a:r>
            <a:r>
              <a:rPr lang="en-US" altLang="ko-KR" sz="4200">
                <a:solidFill>
                  <a:schemeClr val="lt1"/>
                </a:solidFill>
                <a:latin typeface="나눔손글씨 중학생"/>
                <a:ea typeface="나눔손글씨 중학생"/>
              </a:rPr>
              <a:t>!</a:t>
            </a:r>
          </a:p>
          <a:p>
            <a:pPr algn="ctr">
              <a:defRPr/>
            </a:pPr>
            <a:r>
              <a:rPr lang="en-US" altLang="ko-KR" sz="4200">
                <a:solidFill>
                  <a:schemeClr val="lt1"/>
                </a:solidFill>
                <a:latin typeface="나눔손글씨 중학생"/>
                <a:ea typeface="나눔손글씨 중학생"/>
              </a:rPr>
              <a:t>1</a:t>
            </a:r>
            <a:r>
              <a:rPr lang="ko-KR" altLang="en-US" sz="4200">
                <a:solidFill>
                  <a:schemeClr val="lt1"/>
                </a:solidFill>
                <a:latin typeface="나눔손글씨 중학생"/>
                <a:ea typeface="나눔손글씨 중학생"/>
              </a:rPr>
              <a:t>년 동안 수고 많았어</a:t>
            </a:r>
            <a:r>
              <a:rPr lang="en-US" altLang="ko-KR" sz="4200">
                <a:solidFill>
                  <a:schemeClr val="lt1"/>
                </a:solidFill>
                <a:latin typeface="나눔손글씨 중학생"/>
                <a:ea typeface="나눔손글씨 중학생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15607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956" y="4710840"/>
            <a:ext cx="8750086" cy="222787"/>
          </a:xfrm>
          <a:prstGeom prst="rect">
            <a:avLst/>
          </a:prstGeom>
          <a:solidFill>
            <a:srgbClr val="9C690B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957" y="158212"/>
            <a:ext cx="8750086" cy="4552627"/>
          </a:xfrm>
          <a:prstGeom prst="rect">
            <a:avLst/>
          </a:prstGeom>
          <a:solidFill>
            <a:srgbClr val="31582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rcRect l="30320" t="12490" r="26780" b="62440"/>
          <a:stretch>
            <a:fillRect/>
          </a:stretch>
        </p:blipFill>
        <p:spPr>
          <a:xfrm>
            <a:off x="2894737" y="78061"/>
            <a:ext cx="3566115" cy="11724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386" y="178016"/>
            <a:ext cx="2226761" cy="66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800" spc="1000">
                <a:latin typeface="나눔손글씨 중학생"/>
                <a:ea typeface="나눔손글씨 중학생"/>
              </a:rPr>
              <a:t>졸업장수여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/>
          <a:srcRect l="23670" r="23460"/>
          <a:stretch>
            <a:fillRect/>
          </a:stretch>
        </p:blipFill>
        <p:spPr>
          <a:xfrm>
            <a:off x="-511188" y="38100"/>
            <a:ext cx="5169933" cy="5500701"/>
          </a:xfrm>
          <a:prstGeom prst="rect">
            <a:avLst/>
          </a:prstGeom>
        </p:spPr>
      </p:pic>
      <p:sp>
        <p:nvSpPr>
          <p:cNvPr id="44" name="타원 43"/>
          <p:cNvSpPr/>
          <p:nvPr/>
        </p:nvSpPr>
        <p:spPr>
          <a:xfrm>
            <a:off x="1431171" y="1816691"/>
            <a:ext cx="1404533" cy="1323813"/>
          </a:xfrm>
          <a:prstGeom prst="ellips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700">
                <a:latin typeface="나눔손글씨 중학생"/>
                <a:ea typeface="나눔손글씨 중학생"/>
              </a:rPr>
              <a:t>도형 아이콘</a:t>
            </a:r>
          </a:p>
          <a:p>
            <a:pPr algn="ctr">
              <a:defRPr/>
            </a:pPr>
            <a:r>
              <a:rPr lang="en-US" altLang="ko-KR" sz="1700">
                <a:latin typeface="나눔손글씨 중학생"/>
                <a:ea typeface="나눔손글씨 중학생"/>
              </a:rPr>
              <a:t>-</a:t>
            </a:r>
            <a:r>
              <a:rPr lang="ko-KR" altLang="en-US" sz="1700">
                <a:latin typeface="나눔손글씨 중학생"/>
                <a:ea typeface="나눔손글씨 중학생"/>
              </a:rPr>
              <a:t> 도형 채우기</a:t>
            </a:r>
          </a:p>
          <a:p>
            <a:pPr algn="ctr">
              <a:defRPr/>
            </a:pPr>
            <a:r>
              <a:rPr lang="en-US" altLang="ko-KR" sz="1700">
                <a:latin typeface="나눔손글씨 중학생"/>
                <a:ea typeface="나눔손글씨 중학생"/>
              </a:rPr>
              <a:t>-</a:t>
            </a:r>
            <a:r>
              <a:rPr lang="ko-KR" altLang="en-US" sz="1700">
                <a:latin typeface="나눔손글씨 중학생"/>
                <a:ea typeface="나눔손글씨 중학생"/>
              </a:rPr>
              <a:t>그림</a:t>
            </a:r>
          </a:p>
          <a:p>
            <a:pPr algn="ctr">
              <a:defRPr/>
            </a:pPr>
            <a:r>
              <a:rPr lang="en-US" altLang="ko-KR" sz="1700">
                <a:latin typeface="나눔손글씨 중학생"/>
                <a:ea typeface="나눔손글씨 중학생"/>
              </a:rPr>
              <a:t>(</a:t>
            </a:r>
            <a:r>
              <a:rPr lang="ko-KR" altLang="en-US" sz="1700">
                <a:latin typeface="나눔손글씨 중학생"/>
                <a:ea typeface="나눔손글씨 중학생"/>
              </a:rPr>
              <a:t>학생 사진</a:t>
            </a:r>
            <a:r>
              <a:rPr lang="en-US" altLang="ko-KR" sz="1700">
                <a:latin typeface="나눔손글씨 중학생"/>
                <a:ea typeface="나눔손글씨 중학생"/>
              </a:rPr>
              <a:t>)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51564">
            <a:off x="2894131" y="1136987"/>
            <a:ext cx="5751607" cy="323527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677795" y="1886983"/>
            <a:ext cx="3470116" cy="136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2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안녕 친구들</a:t>
            </a:r>
            <a:r>
              <a:rPr kumimoji="0" lang="en-US" altLang="ko-KR" sz="42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!</a:t>
            </a: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2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1</a:t>
            </a:r>
            <a:r>
              <a:rPr kumimoji="0" lang="ko-KR" altLang="en-US" sz="42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년 동안 수고 많았어</a:t>
            </a:r>
            <a:r>
              <a:rPr kumimoji="0" lang="en-US" altLang="ko-KR" sz="4200" b="0" i="0" u="none" strike="noStrike" kern="1200" cap="none" spc="0" normalizeH="0" baseline="0">
                <a:solidFill>
                  <a:srgbClr val="FFFFFF"/>
                </a:solidFill>
                <a:latin typeface="나눔손글씨 중학생"/>
                <a:ea typeface="나눔손글씨 중학생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174</Words>
  <Application>Microsoft Office PowerPoint</Application>
  <PresentationFormat>화면 슬라이드 쇼(16:9)</PresentationFormat>
  <Paragraphs>59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나눔손글씨 중학생</vt:lpstr>
      <vt:lpstr>맑은 고딕</vt:lpstr>
      <vt:lpstr>Arial</vt:lpstr>
      <vt:lpstr>Calibri</vt:lpstr>
      <vt:lpstr>Times New Roman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서민영</dc:creator>
  <cp:lastModifiedBy>Windows User</cp:lastModifiedBy>
  <cp:revision>29</cp:revision>
  <dcterms:created xsi:type="dcterms:W3CDTF">2020-12-10T13:15:03Z</dcterms:created>
  <dcterms:modified xsi:type="dcterms:W3CDTF">2020-12-19T16:26:18Z</dcterms:modified>
  <cp:version>1000.0100.01</cp:version>
</cp:coreProperties>
</file>