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</p:sldIdLst>
  <p:sldSz cx="9144000" cy="5143500" type="screen16x9"/>
  <p:notesSz cx="6858000" cy="9144000"/>
  <p:defaultTextStyle>
    <a:defPPr>
      <a:defRPr lang="ko-KR"/>
    </a:defPPr>
    <a:lvl1pPr marL="0" algn="l" defTabSz="914378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97D"/>
    <a:srgbClr val="7449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64" d="100"/>
          <a:sy n="164" d="100"/>
        </p:scale>
        <p:origin x="-114" y="-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839A-E035-4AF1-957E-572A09B82F7A}" type="datetimeFigureOut">
              <a:rPr lang="ko-KR" altLang="en-US" smtClean="0"/>
              <a:t>2017-10-18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6FD1-C838-4D7E-A926-C80C2CDAEA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465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839A-E035-4AF1-957E-572A09B82F7A}" type="datetimeFigureOut">
              <a:rPr lang="ko-KR" altLang="en-US" smtClean="0"/>
              <a:t>2017-10-18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6FD1-C838-4D7E-A926-C80C2CDAEA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4402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839A-E035-4AF1-957E-572A09B82F7A}" type="datetimeFigureOut">
              <a:rPr lang="ko-KR" altLang="en-US" smtClean="0"/>
              <a:t>2017-10-18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6FD1-C838-4D7E-A926-C80C2CDAEA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6512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27A2-B6FF-4BFF-8EFA-23BC09DA3A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2017-10-18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D774-E5C5-4C5A-BC2A-FEFDC51795E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68760"/>
      </p:ext>
    </p:extLst>
  </p:cSld>
  <p:clrMapOvr>
    <a:masterClrMapping/>
  </p:clrMapOvr>
  <p:transition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27A2-B6FF-4BFF-8EFA-23BC09DA3A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2017-10-18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D774-E5C5-4C5A-BC2A-FEFDC51795E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431553"/>
      </p:ext>
    </p:extLst>
  </p:cSld>
  <p:clrMapOvr>
    <a:masterClrMapping/>
  </p:clrMapOvr>
  <p:transition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27A2-B6FF-4BFF-8EFA-23BC09DA3A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2017-10-18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D774-E5C5-4C5A-BC2A-FEFDC51795E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08123"/>
      </p:ext>
    </p:extLst>
  </p:cSld>
  <p:clrMapOvr>
    <a:masterClrMapping/>
  </p:clrMapOvr>
  <p:transition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27A2-B6FF-4BFF-8EFA-23BC09DA3A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2017-10-18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D774-E5C5-4C5A-BC2A-FEFDC51795E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54716"/>
      </p:ext>
    </p:extLst>
  </p:cSld>
  <p:clrMapOvr>
    <a:masterClrMapping/>
  </p:clrMapOvr>
  <p:transition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27A2-B6FF-4BFF-8EFA-23BC09DA3A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2017-10-18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D774-E5C5-4C5A-BC2A-FEFDC51795E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837162"/>
      </p:ext>
    </p:extLst>
  </p:cSld>
  <p:clrMapOvr>
    <a:masterClrMapping/>
  </p:clrMapOvr>
  <p:transition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27A2-B6FF-4BFF-8EFA-23BC09DA3A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2017-10-18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D774-E5C5-4C5A-BC2A-FEFDC51795E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735742"/>
      </p:ext>
    </p:extLst>
  </p:cSld>
  <p:clrMapOvr>
    <a:masterClrMapping/>
  </p:clrMapOvr>
  <p:transition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27A2-B6FF-4BFF-8EFA-23BC09DA3A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2017-10-18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D774-E5C5-4C5A-BC2A-FEFDC51795E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53303"/>
      </p:ext>
    </p:extLst>
  </p:cSld>
  <p:clrMapOvr>
    <a:masterClrMapping/>
  </p:clrMapOvr>
  <p:transition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27A2-B6FF-4BFF-8EFA-23BC09DA3A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2017-10-18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D774-E5C5-4C5A-BC2A-FEFDC51795E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566467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839A-E035-4AF1-957E-572A09B82F7A}" type="datetimeFigureOut">
              <a:rPr lang="ko-KR" altLang="en-US" smtClean="0"/>
              <a:t>2017-10-18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6FD1-C838-4D7E-A926-C80C2CDAEA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1497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27A2-B6FF-4BFF-8EFA-23BC09DA3A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2017-10-18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D774-E5C5-4C5A-BC2A-FEFDC51795E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74639"/>
      </p:ext>
    </p:extLst>
  </p:cSld>
  <p:clrMapOvr>
    <a:masterClrMapping/>
  </p:clrMapOvr>
  <p:transition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27A2-B6FF-4BFF-8EFA-23BC09DA3A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2017-10-18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D774-E5C5-4C5A-BC2A-FEFDC51795E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58123"/>
      </p:ext>
    </p:extLst>
  </p:cSld>
  <p:clrMapOvr>
    <a:masterClrMapping/>
  </p:clrMapOvr>
  <p:transition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27A2-B6FF-4BFF-8EFA-23BC09DA3A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2017-10-18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D774-E5C5-4C5A-BC2A-FEFDC51795E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730588"/>
      </p:ext>
    </p:extLst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839A-E035-4AF1-957E-572A09B82F7A}" type="datetimeFigureOut">
              <a:rPr lang="ko-KR" altLang="en-US" smtClean="0"/>
              <a:t>2017-10-18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6FD1-C838-4D7E-A926-C80C2CDAEA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293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839A-E035-4AF1-957E-572A09B82F7A}" type="datetimeFigureOut">
              <a:rPr lang="ko-KR" altLang="en-US" smtClean="0"/>
              <a:t>2017-10-18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6FD1-C838-4D7E-A926-C80C2CDAEA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871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839A-E035-4AF1-957E-572A09B82F7A}" type="datetimeFigureOut">
              <a:rPr lang="ko-KR" altLang="en-US" smtClean="0"/>
              <a:t>2017-10-18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6FD1-C838-4D7E-A926-C80C2CDAEA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481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839A-E035-4AF1-957E-572A09B82F7A}" type="datetimeFigureOut">
              <a:rPr lang="ko-KR" altLang="en-US" smtClean="0"/>
              <a:t>2017-10-18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6FD1-C838-4D7E-A926-C80C2CDAEA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253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839A-E035-4AF1-957E-572A09B82F7A}" type="datetimeFigureOut">
              <a:rPr lang="ko-KR" altLang="en-US" smtClean="0"/>
              <a:t>2017-10-18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6FD1-C838-4D7E-A926-C80C2CDAEA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90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839A-E035-4AF1-957E-572A09B82F7A}" type="datetimeFigureOut">
              <a:rPr lang="ko-KR" altLang="en-US" smtClean="0"/>
              <a:t>2017-10-18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6FD1-C838-4D7E-A926-C80C2CDAEA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93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839A-E035-4AF1-957E-572A09B82F7A}" type="datetimeFigureOut">
              <a:rPr lang="ko-KR" altLang="en-US" smtClean="0"/>
              <a:t>2017-10-18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6FD1-C838-4D7E-A926-C80C2CDAEA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896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6839A-E035-4AF1-957E-572A09B82F7A}" type="datetimeFigureOut">
              <a:rPr lang="ko-KR" altLang="en-US" smtClean="0"/>
              <a:t>2017-10-18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06FD1-C838-4D7E-A926-C80C2CDAEA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175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8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77227A2-B6FF-4BFF-8EFA-23BC09DA3A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2017-10-18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3EED774-E5C5-4C5A-BC2A-FEFDC51795E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9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 dir="u"/>
  </p:transition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691680" y="1203598"/>
            <a:ext cx="5688632" cy="2448272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757264"/>
            <a:ext cx="7772400" cy="1102519"/>
          </a:xfrm>
        </p:spPr>
        <p:txBody>
          <a:bodyPr/>
          <a:lstStyle/>
          <a:p>
            <a:r>
              <a:rPr lang="ko-KR" altLang="en-US" sz="4000" dirty="0" smtClean="0">
                <a:latin typeface="HY견고딕" pitchFamily="18" charset="-127"/>
                <a:ea typeface="HY견고딕" pitchFamily="18" charset="-127"/>
              </a:rPr>
              <a:t>제목을 입력하세요</a:t>
            </a:r>
            <a:endParaRPr lang="ko-KR" altLang="en-US" sz="4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60026" y="2949374"/>
            <a:ext cx="6400800" cy="1314450"/>
          </a:xfrm>
        </p:spPr>
        <p:txBody>
          <a:bodyPr>
            <a:normAutofit/>
          </a:bodyPr>
          <a:lstStyle/>
          <a:p>
            <a:r>
              <a:rPr lang="ko-KR" altLang="en-US" sz="2800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부제목을 입력하세요</a:t>
            </a:r>
            <a:endParaRPr lang="ko-KR" altLang="en-US" sz="2800" dirty="0"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141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131591"/>
            <a:ext cx="8136904" cy="792088"/>
          </a:xfrm>
        </p:spPr>
      </p:pic>
      <p:pic>
        <p:nvPicPr>
          <p:cNvPr id="5" name="내용 개체 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923678"/>
            <a:ext cx="8162393" cy="792088"/>
          </a:xfrm>
          <a:prstGeom prst="rect">
            <a:avLst/>
          </a:prstGeom>
        </p:spPr>
      </p:pic>
      <p:pic>
        <p:nvPicPr>
          <p:cNvPr id="6" name="내용 개체 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715767"/>
            <a:ext cx="8162393" cy="792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1328451"/>
            <a:ext cx="7344816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ko-KR" altLang="en-US" sz="240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내용을 입력하세요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624" y="2058112"/>
            <a:ext cx="7344816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ko-KR" altLang="en-US" sz="240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내용을 입력하세요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3113" y="2850201"/>
            <a:ext cx="7344816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ko-KR" altLang="en-US" sz="240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내용을 입력하세요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568" y="1432873"/>
            <a:ext cx="279244" cy="36933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ko-KR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323529" y="51470"/>
            <a:ext cx="2271871" cy="565571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dirty="0">
                <a:solidFill>
                  <a:srgbClr val="74490A"/>
                </a:solidFill>
                <a:latin typeface="+mn-ea"/>
                <a:ea typeface="+mn-ea"/>
              </a:rPr>
              <a:t>목차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3568" y="2202418"/>
            <a:ext cx="319318" cy="36933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ko-KR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346" y="3004089"/>
            <a:ext cx="311304" cy="36933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ko-KR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5413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23528" y="51470"/>
            <a:ext cx="4752528" cy="565571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dirty="0">
                <a:solidFill>
                  <a:srgbClr val="74490A"/>
                </a:solidFill>
                <a:latin typeface="+mj-ea"/>
              </a:rPr>
              <a:t>제목을 입력하세요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323529" y="771551"/>
            <a:ext cx="4032448" cy="3816424"/>
          </a:xfrm>
          <a:prstGeom prst="roundRect">
            <a:avLst>
              <a:gd name="adj" fmla="val 6052"/>
            </a:avLst>
          </a:pr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r>
              <a:rPr lang="ko-KR" altLang="en-US" sz="28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내용 </a:t>
            </a:r>
            <a:r>
              <a:rPr lang="en-US" altLang="ko-KR" sz="28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1</a:t>
            </a:r>
            <a:endParaRPr lang="ko-KR" altLang="en-US" sz="2800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716017" y="771551"/>
            <a:ext cx="4032448" cy="3816424"/>
          </a:xfrm>
          <a:prstGeom prst="roundRect">
            <a:avLst>
              <a:gd name="adj" fmla="val 6052"/>
            </a:avLst>
          </a:pr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r>
              <a:rPr lang="ko-KR" altLang="en-US" sz="28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내용 </a:t>
            </a:r>
            <a:r>
              <a:rPr lang="en-US" altLang="ko-KR" sz="28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2</a:t>
            </a:r>
            <a:endParaRPr lang="ko-KR" altLang="en-US" sz="2800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3141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323529" y="771551"/>
            <a:ext cx="8496944" cy="3816424"/>
          </a:xfrm>
          <a:prstGeom prst="roundRect">
            <a:avLst>
              <a:gd name="adj" fmla="val 11208"/>
            </a:avLst>
          </a:pr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843559"/>
            <a:ext cx="8229600" cy="3751065"/>
          </a:xfrm>
        </p:spPr>
        <p:txBody>
          <a:bodyPr>
            <a:normAutofit/>
          </a:bodyPr>
          <a:lstStyle/>
          <a:p>
            <a:r>
              <a:rPr lang="ko-KR" altLang="en-US" sz="28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텍스트를 입력하세요</a:t>
            </a:r>
            <a:endParaRPr lang="ko-KR" altLang="en-US" sz="2800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323528" y="51470"/>
            <a:ext cx="4752528" cy="565571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dirty="0">
                <a:solidFill>
                  <a:srgbClr val="74490A"/>
                </a:solidFill>
                <a:latin typeface="+mn-ea"/>
                <a:ea typeface="+mn-ea"/>
              </a:rPr>
              <a:t>제목을 입력하세요</a:t>
            </a:r>
          </a:p>
        </p:txBody>
      </p:sp>
    </p:spTree>
    <p:extLst>
      <p:ext uri="{BB962C8B-B14F-4D97-AF65-F5344CB8AC3E}">
        <p14:creationId xmlns:p14="http://schemas.microsoft.com/office/powerpoint/2010/main" val="334909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323528" y="51470"/>
            <a:ext cx="4752528" cy="565571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dirty="0">
                <a:solidFill>
                  <a:srgbClr val="74490A"/>
                </a:solidFill>
                <a:latin typeface="+mj-ea"/>
              </a:rPr>
              <a:t>제목을 입력하세요</a:t>
            </a:r>
          </a:p>
        </p:txBody>
      </p:sp>
      <p:sp>
        <p:nvSpPr>
          <p:cNvPr id="6" name="타원 5"/>
          <p:cNvSpPr/>
          <p:nvPr/>
        </p:nvSpPr>
        <p:spPr>
          <a:xfrm>
            <a:off x="395537" y="1491630"/>
            <a:ext cx="2736304" cy="2736304"/>
          </a:xfrm>
          <a:prstGeom prst="ellipse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r>
              <a:rPr lang="ko-KR" altLang="en-US" sz="28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내용</a:t>
            </a:r>
            <a:r>
              <a:rPr lang="en-US" altLang="ko-KR" sz="28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1</a:t>
            </a:r>
            <a:endParaRPr lang="ko-KR" altLang="en-US" sz="2800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3203849" y="762630"/>
            <a:ext cx="2736304" cy="2736304"/>
          </a:xfrm>
          <a:prstGeom prst="ellipse">
            <a:avLst/>
          </a:prstGeom>
          <a:solidFill>
            <a:srgbClr val="F1E97D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r>
              <a:rPr lang="ko-KR" altLang="en-US" sz="28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내용</a:t>
            </a:r>
            <a:r>
              <a:rPr lang="en-US" altLang="ko-KR" sz="28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2</a:t>
            </a:r>
            <a:endParaRPr lang="ko-KR" altLang="en-US" sz="2800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012161" y="1491630"/>
            <a:ext cx="2736304" cy="2736304"/>
          </a:xfrm>
          <a:prstGeom prst="ellipse">
            <a:avLst/>
          </a:prstGeom>
          <a:solidFill>
            <a:schemeClr val="accent3">
              <a:lumMod val="75000"/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r>
              <a:rPr lang="ko-KR" altLang="en-US" sz="28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내용</a:t>
            </a:r>
            <a:r>
              <a:rPr lang="en-US" altLang="ko-KR" sz="28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9510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8523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37453"/>
      </p:ext>
    </p:extLst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Impact"/>
        <a:ea typeface="HY견고딕"/>
        <a:cs typeface=""/>
      </a:majorFont>
      <a:minorFont>
        <a:latin typeface="Times New Roman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32</Words>
  <Application>Microsoft Office PowerPoint</Application>
  <PresentationFormat>화면 슬라이드 쇼(16:9)</PresentationFormat>
  <Paragraphs>18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7</vt:i4>
      </vt:variant>
    </vt:vector>
  </HeadingPairs>
  <TitlesOfParts>
    <vt:vector size="9" baseType="lpstr">
      <vt:lpstr>Office 테마</vt:lpstr>
      <vt:lpstr>1_Office 테마</vt:lpstr>
      <vt:lpstr>제목을 입력하세요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Registered User</cp:lastModifiedBy>
  <cp:revision>11</cp:revision>
  <dcterms:created xsi:type="dcterms:W3CDTF">2017-06-15T21:15:49Z</dcterms:created>
  <dcterms:modified xsi:type="dcterms:W3CDTF">2017-10-18T12:19:05Z</dcterms:modified>
</cp:coreProperties>
</file>