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/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528" y="62"/>
      </p:cViewPr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9.xml"  /><Relationship Id="rId11" Type="http://schemas.openxmlformats.org/officeDocument/2006/relationships/slide" Target="slides/slide10.xml"  /><Relationship Id="rId12" Type="http://schemas.openxmlformats.org/officeDocument/2006/relationships/slide" Target="slides/slide11.xml"  /><Relationship Id="rId13" Type="http://schemas.openxmlformats.org/officeDocument/2006/relationships/presProps" Target="presProps.xml"  /><Relationship Id="rId14" Type="http://schemas.openxmlformats.org/officeDocument/2006/relationships/viewProps" Target="viewProps.xml"  /><Relationship Id="rId15" Type="http://schemas.openxmlformats.org/officeDocument/2006/relationships/theme" Target="theme/theme1.xml"  /><Relationship Id="rId16" Type="http://schemas.openxmlformats.org/officeDocument/2006/relationships/tableStyles" Target="tableStyles.xml"  /><Relationship Id="rId2" Type="http://schemas.openxmlformats.org/officeDocument/2006/relationships/slide" Target="slides/slide1.xml"  /><Relationship Id="rId3" Type="http://schemas.openxmlformats.org/officeDocument/2006/relationships/slide" Target="slides/slide2.xml"  /><Relationship Id="rId4" Type="http://schemas.openxmlformats.org/officeDocument/2006/relationships/slide" Target="slides/slide3.xml"  /><Relationship Id="rId5" Type="http://schemas.openxmlformats.org/officeDocument/2006/relationships/slide" Target="slides/slide4.xml"  /><Relationship Id="rId6" Type="http://schemas.openxmlformats.org/officeDocument/2006/relationships/slide" Target="slides/slide5.xml"  /><Relationship Id="rId7" Type="http://schemas.openxmlformats.org/officeDocument/2006/relationships/slide" Target="slides/slide6.xml"  /><Relationship Id="rId8" Type="http://schemas.openxmlformats.org/officeDocument/2006/relationships/slide" Target="slides/slide7.xml"  /><Relationship Id="rId9" Type="http://schemas.openxmlformats.org/officeDocument/2006/relationships/slide" Target="slides/slide8.xml"  /></Relationship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8CDF560-4E4C-42A6-A0E2-612B2B19C3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AAE386C1-13C1-4066-9757-FF84D96D8F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DF76B5B-A4B1-40A3-A7F1-2F0D77365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AD745-32DF-454D-8043-AF58F510285C}" type="datetimeFigureOut">
              <a:rPr lang="ko-KR" altLang="en-US" smtClean="0"/>
              <a:t>2020-04-04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9B03AE6-EE12-447A-8AB3-B2E16B750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3AE20D7-D52B-4D3A-98F2-6057BE328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E281A-5014-43BB-8CB9-8ECD2B11CE4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26127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9DFACD4-E497-4981-833D-E85DAD72B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6CEB48C-AEF8-42A9-BC4D-61321A9186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24F5C50-540D-4E73-A049-64ABB345E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AD745-32DF-454D-8043-AF58F510285C}" type="datetimeFigureOut">
              <a:rPr lang="ko-KR" altLang="en-US" smtClean="0"/>
              <a:t>2020-04-04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57AFD9F-DA06-420F-BF23-564E3BDB2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7B5DA10-3FA9-4FDA-97AF-48D3360AB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E281A-5014-43BB-8CB9-8ECD2B11CE4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60426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057D5B74-1317-43AD-8527-C6B1390DBC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1170222-4AAD-4131-A943-59985BD074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00B490A-A724-4743-B2A6-E8E35718E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AD745-32DF-454D-8043-AF58F510285C}" type="datetimeFigureOut">
              <a:rPr lang="ko-KR" altLang="en-US" smtClean="0"/>
              <a:t>2020-04-04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BFB3AB9-3908-4D2E-A470-A2D2EEAD5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AD65FFA-8BCB-49BF-98AF-10CD9065E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E281A-5014-43BB-8CB9-8ECD2B11CE4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48790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15B9F80-1DE6-49F0-8C36-E0B467B30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00C4B2B-61C2-4E02-A8C8-2D419B4AB5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07ADC84-217D-4920-833E-6253C1D01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AD745-32DF-454D-8043-AF58F510285C}" type="datetimeFigureOut">
              <a:rPr lang="ko-KR" altLang="en-US" smtClean="0"/>
              <a:t>2020-04-04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A4719BD-A181-46FC-8CA7-AEFC68A09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AEFD471-B282-4110-A19C-80A6462CE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E281A-5014-43BB-8CB9-8ECD2B11CE4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25631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3B17199-C8F8-4AFF-946F-0ABC8A56E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EDAA82E-373E-4D34-852D-7A25CDE4B1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D6783D5-0D5F-4213-BB1A-B83CA2B7A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AD745-32DF-454D-8043-AF58F510285C}" type="datetimeFigureOut">
              <a:rPr lang="ko-KR" altLang="en-US" smtClean="0"/>
              <a:t>2020-04-04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ABD6EC4-E22D-4E7D-97FD-559AF751C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8F8741C-F0DB-416A-8ADA-D15284649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E281A-5014-43BB-8CB9-8ECD2B11CE4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84061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49EBE54-4D61-4BDA-B35D-E8AA8CC76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BF3A52B-D60A-4ECF-BB96-85B5CA465D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AF847029-AA8D-4397-888A-21EC4517E9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10F69D5-25D3-439F-A2E5-9F5DBFC0D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AD745-32DF-454D-8043-AF58F510285C}" type="datetimeFigureOut">
              <a:rPr lang="ko-KR" altLang="en-US" smtClean="0"/>
              <a:t>2020-04-04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69655DDB-EF85-446C-97C5-E192102A7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54C84C53-B571-43C5-9AB3-093BCA6F7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E281A-5014-43BB-8CB9-8ECD2B11CE4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61312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1967BE1-FFAE-4FF1-9617-483D1B539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8FF98F8F-D391-42D7-964D-3EFF8F2C5D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145D10FC-4A5E-4EE4-8BE8-A8102F2575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1BA5AF07-326E-4AA4-BD61-A1E84F23B3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DC132E8F-44C3-44AC-AE07-270ADFF2AB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C5A1A164-524B-4802-B7A7-C51D910E7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AD745-32DF-454D-8043-AF58F510285C}" type="datetimeFigureOut">
              <a:rPr lang="ko-KR" altLang="en-US" smtClean="0"/>
              <a:t>2020-04-04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2BE82A20-3251-4359-B55D-A830DFC76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137FC274-AC6F-40E5-A6E3-F0CA25FF9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E281A-5014-43BB-8CB9-8ECD2B11CE4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05339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0A01346-79B5-45BE-9D32-BDAA754C4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6F9320D5-724B-4B4C-9C63-C7976577C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AD745-32DF-454D-8043-AF58F510285C}" type="datetimeFigureOut">
              <a:rPr lang="ko-KR" altLang="en-US" smtClean="0"/>
              <a:t>2020-04-04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82D658AA-798C-4D2B-B77D-4E11CD18C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E6E96CD5-1DA4-4661-A7EB-DD32D5338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E281A-5014-43BB-8CB9-8ECD2B11CE4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05976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C198F872-986C-4C21-9B23-C7E1AA9CE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AD745-32DF-454D-8043-AF58F510285C}" type="datetimeFigureOut">
              <a:rPr lang="ko-KR" altLang="en-US" smtClean="0"/>
              <a:t>2020-04-04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6E030FFC-1CEF-4DAE-AB04-D61F9FF10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566CE9B-6096-43E2-B291-979ED7976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E281A-5014-43BB-8CB9-8ECD2B11CE4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57717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5D802AC-33BE-49E7-B7E6-39B317907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1CDCDAD-4030-4DE0-999B-9A285436BD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DACE7E88-BC29-4E64-9E9F-0C6AC58578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7AC41F9-878B-42AA-84C5-84B71AB22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AD745-32DF-454D-8043-AF58F510285C}" type="datetimeFigureOut">
              <a:rPr lang="ko-KR" altLang="en-US" smtClean="0"/>
              <a:t>2020-04-04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602C1789-98BB-43BE-BA88-D5AB89B2C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52B5E93-8FC5-4B43-847A-A2F97F463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E281A-5014-43BB-8CB9-8ECD2B11CE4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4496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8354DB9-211D-4786-BFDB-996B934FA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50D2169A-E10F-4559-81EB-88A436138C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00E8016-0C07-413B-9470-27B61F55ED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D261A7E-565C-4C07-9571-1D728CBB9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AD745-32DF-454D-8043-AF58F510285C}" type="datetimeFigureOut">
              <a:rPr lang="ko-KR" altLang="en-US" smtClean="0"/>
              <a:t>2020-04-04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59C8B98-0D16-46C0-83F0-207905CDA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24D1B9A-6615-46B6-8348-C725A91C2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E281A-5014-43BB-8CB9-8ECD2B11CE4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27293233"/>
      </p:ext>
    </p:extLst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AE4E51C5-FF07-4AC2-8E8E-5F9B45CF9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66D9821-EDE4-404C-93A0-26B9048195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179EA4B-DA71-4D31-AFF8-C2C368B7EE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CAD745-32DF-454D-8043-AF58F510285C}" type="datetimeFigureOut">
              <a:rPr lang="ko-KR" altLang="en-US" smtClean="0"/>
              <a:t>2020-04-04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E192837-CADB-4B71-8373-2ECBFF8665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BFCD141-4B89-49D2-ACDB-264C406574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AE281A-5014-43BB-8CB9-8ECD2B11CE4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78508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.png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8.png"  /></Relationships>
</file>

<file path=ppt/slides/_rels/slide1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8.pn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2.png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3.png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4.pn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5.png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6.png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7.png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8.png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8.png" 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B909F38B-DEF7-4502-BD20-954F27F695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850" t="12600" r="19660"/>
          <a:stretch>
            <a:fillRect/>
          </a:stretch>
        </p:blipFill>
        <p:spPr>
          <a:xfrm>
            <a:off x="297057" y="1498923"/>
            <a:ext cx="2365120" cy="537065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73A9850-15E4-45DE-97FD-8E9D85B8CFDA}"/>
              </a:ext>
            </a:extLst>
          </p:cNvPr>
          <p:cNvSpPr txBox="1"/>
          <p:nvPr/>
        </p:nvSpPr>
        <p:spPr>
          <a:xfrm>
            <a:off x="2511706" y="130184"/>
            <a:ext cx="9215340" cy="175945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>
              <a:lnSpc>
                <a:spcPts val="13000"/>
              </a:lnSpc>
            </a:pPr>
            <a:r>
              <a:rPr lang="ko-KR" altLang="en-US" sz="8800" dirty="0">
                <a:ln w="38100">
                  <a:noFill/>
                </a:ln>
                <a:effectLst>
                  <a:outerShdw dist="88900" dir="2700000" algn="tl" rotWithShape="0">
                    <a:srgbClr val="FEC938"/>
                  </a:outerShdw>
                </a:effectLst>
                <a:latin typeface="카페24 아네모네" pitchFamily="2" charset="-127"/>
                <a:ea typeface="카페24 아네모네" pitchFamily="2" charset="-127"/>
              </a:rPr>
              <a:t>알림 화면 사용법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AB4A71-E0B8-4ACA-A4AA-CE61E6BA8109}"/>
              </a:ext>
            </a:extLst>
          </p:cNvPr>
          <p:cNvSpPr txBox="1"/>
          <p:nvPr/>
        </p:nvSpPr>
        <p:spPr>
          <a:xfrm>
            <a:off x="8449877" y="1868849"/>
            <a:ext cx="3161442" cy="646331"/>
          </a:xfrm>
          <a:prstGeom prst="rect">
            <a:avLst/>
          </a:prstGeom>
          <a:solidFill>
            <a:srgbClr val="FF9021"/>
          </a:solidFill>
        </p:spPr>
        <p:txBody>
          <a:bodyPr wrap="none" rtlCol="0">
            <a:spAutoFit/>
          </a:bodyPr>
          <a:lstStyle/>
          <a:p>
            <a:pPr marL="685800" indent="-685800" algn="r">
              <a:buFontTx/>
              <a:buChar char="-"/>
            </a:pPr>
            <a:r>
              <a:rPr lang="ko-KR" altLang="en-US" sz="3600" dirty="0">
                <a:solidFill>
                  <a:schemeClr val="accent4">
                    <a:lumMod val="20000"/>
                    <a:lumOff val="80000"/>
                  </a:schemeClr>
                </a:solidFill>
                <a:latin typeface="카페24 아네모네에어" pitchFamily="2" charset="-127"/>
                <a:ea typeface="카페24 아네모네에어" pitchFamily="2" charset="-127"/>
              </a:rPr>
              <a:t>목이 아플 때</a:t>
            </a:r>
            <a:endParaRPr lang="en-US" altLang="ko-KR" sz="3600" dirty="0">
              <a:solidFill>
                <a:schemeClr val="accent4">
                  <a:lumMod val="20000"/>
                  <a:lumOff val="80000"/>
                </a:schemeClr>
              </a:solidFill>
              <a:latin typeface="카페24 아네모네에어" pitchFamily="2" charset="-127"/>
              <a:ea typeface="카페24 아네모네에어" pitchFamily="2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4E52ACD-230C-4D4C-BA87-4A278EB210AF}"/>
              </a:ext>
            </a:extLst>
          </p:cNvPr>
          <p:cNvSpPr txBox="1"/>
          <p:nvPr/>
        </p:nvSpPr>
        <p:spPr>
          <a:xfrm>
            <a:off x="6810004" y="2557849"/>
            <a:ext cx="4801314" cy="646331"/>
          </a:xfrm>
          <a:prstGeom prst="rect">
            <a:avLst/>
          </a:prstGeom>
          <a:solidFill>
            <a:srgbClr val="FF9021"/>
          </a:solidFill>
        </p:spPr>
        <p:txBody>
          <a:bodyPr wrap="none" rtlCol="0">
            <a:spAutoFit/>
          </a:bodyPr>
          <a:lstStyle/>
          <a:p>
            <a:pPr marL="685800" indent="-685800" algn="r">
              <a:buFontTx/>
              <a:buChar char="-"/>
            </a:pPr>
            <a:r>
              <a:rPr lang="ko-KR" altLang="en-US" sz="3600" dirty="0">
                <a:solidFill>
                  <a:schemeClr val="accent4">
                    <a:lumMod val="20000"/>
                    <a:lumOff val="80000"/>
                  </a:schemeClr>
                </a:solidFill>
                <a:latin typeface="카페24 아네모네에어" pitchFamily="2" charset="-127"/>
                <a:ea typeface="카페24 아네모네에어" pitchFamily="2" charset="-127"/>
              </a:rPr>
              <a:t>학생들을 집중시킬 때</a:t>
            </a:r>
            <a:endParaRPr lang="en-US" altLang="ko-KR" sz="3600" dirty="0">
              <a:solidFill>
                <a:schemeClr val="accent4">
                  <a:lumMod val="20000"/>
                  <a:lumOff val="80000"/>
                </a:schemeClr>
              </a:solidFill>
              <a:latin typeface="카페24 아네모네에어" pitchFamily="2" charset="-127"/>
              <a:ea typeface="카페24 아네모네에어" pitchFamily="2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10984E5-58F6-4573-8CF4-C264ABEEB720}"/>
              </a:ext>
            </a:extLst>
          </p:cNvPr>
          <p:cNvSpPr txBox="1"/>
          <p:nvPr/>
        </p:nvSpPr>
        <p:spPr>
          <a:xfrm>
            <a:off x="6912596" y="3246849"/>
            <a:ext cx="4698722" cy="646331"/>
          </a:xfrm>
          <a:prstGeom prst="rect">
            <a:avLst/>
          </a:prstGeom>
          <a:solidFill>
            <a:srgbClr val="FF9021"/>
          </a:solidFill>
        </p:spPr>
        <p:txBody>
          <a:bodyPr wrap="none" rtlCol="0">
            <a:spAutoFit/>
          </a:bodyPr>
          <a:lstStyle/>
          <a:p>
            <a:pPr marL="685800" indent="-685800" algn="r">
              <a:buFontTx/>
              <a:buChar char="-"/>
            </a:pPr>
            <a:r>
              <a:rPr lang="ko-KR" altLang="en-US" sz="3600" dirty="0">
                <a:solidFill>
                  <a:schemeClr val="accent4">
                    <a:lumMod val="20000"/>
                    <a:lumOff val="80000"/>
                  </a:schemeClr>
                </a:solidFill>
                <a:latin typeface="카페24 아네모네에어" pitchFamily="2" charset="-127"/>
                <a:ea typeface="카페24 아네모네에어" pitchFamily="2" charset="-127"/>
              </a:rPr>
              <a:t>여러 번 알려야 할 때</a:t>
            </a:r>
            <a:endParaRPr lang="en-US" altLang="ko-KR" sz="3600" dirty="0">
              <a:solidFill>
                <a:schemeClr val="accent4">
                  <a:lumMod val="20000"/>
                  <a:lumOff val="80000"/>
                </a:schemeClr>
              </a:solidFill>
              <a:latin typeface="카페24 아네모네에어" pitchFamily="2" charset="-127"/>
              <a:ea typeface="카페24 아네모네에어" pitchFamily="2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208FD5E-CB68-426D-ACB5-885E12E6D4F0}"/>
              </a:ext>
            </a:extLst>
          </p:cNvPr>
          <p:cNvSpPr txBox="1"/>
          <p:nvPr/>
        </p:nvSpPr>
        <p:spPr>
          <a:xfrm>
            <a:off x="1132390" y="4633616"/>
            <a:ext cx="10594656" cy="163121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>
              <a:lnSpc>
                <a:spcPts val="6000"/>
              </a:lnSpc>
            </a:pPr>
            <a:r>
              <a:rPr lang="en-US" altLang="ko-KR" sz="5000" dirty="0">
                <a:ln w="38100">
                  <a:noFill/>
                </a:ln>
                <a:effectLst>
                  <a:outerShdw dist="88900" dir="2700000" algn="tl" rotWithShape="0">
                    <a:srgbClr val="FEC938"/>
                  </a:outerShdw>
                </a:effectLst>
                <a:latin typeface="카페24 아네모네" pitchFamily="2" charset="-127"/>
                <a:ea typeface="카페24 아네모네" pitchFamily="2" charset="-127"/>
              </a:rPr>
              <a:t>PPT </a:t>
            </a:r>
            <a:r>
              <a:rPr lang="ko-KR" altLang="en-US" sz="5000" dirty="0">
                <a:ln w="38100">
                  <a:noFill/>
                </a:ln>
                <a:effectLst>
                  <a:outerShdw dist="88900" dir="2700000" algn="tl" rotWithShape="0">
                    <a:srgbClr val="FEC938"/>
                  </a:outerShdw>
                </a:effectLst>
                <a:latin typeface="카페24 아네모네" pitchFamily="2" charset="-127"/>
                <a:ea typeface="카페24 아네모네" pitchFamily="2" charset="-127"/>
              </a:rPr>
              <a:t>슬라이드 쇼를 화면에 띄우면 끝</a:t>
            </a:r>
            <a:r>
              <a:rPr lang="en-US" altLang="ko-KR" sz="5000" dirty="0">
                <a:ln w="38100">
                  <a:noFill/>
                </a:ln>
                <a:effectLst>
                  <a:outerShdw dist="88900" dir="2700000" algn="tl" rotWithShape="0">
                    <a:srgbClr val="FEC938"/>
                  </a:outerShdw>
                </a:effectLst>
                <a:latin typeface="카페24 아네모네" pitchFamily="2" charset="-127"/>
                <a:ea typeface="카페24 아네모네" pitchFamily="2" charset="-127"/>
              </a:rPr>
              <a:t>!</a:t>
            </a:r>
          </a:p>
          <a:p>
            <a:pPr algn="r">
              <a:lnSpc>
                <a:spcPts val="6000"/>
              </a:lnSpc>
            </a:pPr>
            <a:r>
              <a:rPr lang="ko-KR" altLang="en-US" sz="5000" dirty="0">
                <a:ln w="38100">
                  <a:noFill/>
                </a:ln>
                <a:effectLst>
                  <a:outerShdw dist="88900" dir="2700000" algn="tl" rotWithShape="0">
                    <a:srgbClr val="FEC938"/>
                  </a:outerShdw>
                </a:effectLst>
                <a:latin typeface="카페24 아네모네" pitchFamily="2" charset="-127"/>
                <a:ea typeface="카페24 아네모네" pitchFamily="2" charset="-127"/>
              </a:rPr>
              <a:t>원하는 문구로 변경할 수도 있습니다</a:t>
            </a:r>
            <a:r>
              <a:rPr lang="en-US" altLang="ko-KR" sz="5000" dirty="0">
                <a:ln w="38100">
                  <a:noFill/>
                </a:ln>
                <a:effectLst>
                  <a:outerShdw dist="88900" dir="2700000" algn="tl" rotWithShape="0">
                    <a:srgbClr val="FEC938"/>
                  </a:outerShdw>
                </a:effectLst>
                <a:latin typeface="카페24 아네모네" pitchFamily="2" charset="-127"/>
                <a:ea typeface="카페24 아네모네" pitchFamily="2" charset="-127"/>
              </a:rPr>
              <a:t>.</a:t>
            </a:r>
            <a:endParaRPr lang="ko-KR" altLang="en-US" sz="5000" dirty="0">
              <a:ln w="38100">
                <a:noFill/>
              </a:ln>
              <a:effectLst>
                <a:outerShdw dist="88900" dir="2700000" algn="tl" rotWithShape="0">
                  <a:srgbClr val="FEC938"/>
                </a:outerShdw>
              </a:effectLst>
              <a:latin typeface="카페24 아네모네" pitchFamily="2" charset="-127"/>
              <a:ea typeface="카페24 아네모네" pitchFamily="2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6B9F0B7-4B37-45C6-8E16-D20BB9564735}"/>
              </a:ext>
            </a:extLst>
          </p:cNvPr>
          <p:cNvSpPr txBox="1"/>
          <p:nvPr/>
        </p:nvSpPr>
        <p:spPr>
          <a:xfrm>
            <a:off x="120237" y="202341"/>
            <a:ext cx="34083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카페24 아네모네에어" pitchFamily="2" charset="-127"/>
                <a:ea typeface="카페24 아네모네에어" pitchFamily="2" charset="-127"/>
              </a:rPr>
              <a:t>*</a:t>
            </a:r>
            <a:r>
              <a:rPr lang="ko-KR" altLang="en-US" dirty="0">
                <a:latin typeface="카페24 아네모네에어" pitchFamily="2" charset="-127"/>
                <a:ea typeface="카페24 아네모네에어" pitchFamily="2" charset="-127"/>
              </a:rPr>
              <a:t>사용한 글꼴은 무료로 사용 가능한</a:t>
            </a:r>
            <a:endParaRPr lang="en-US" altLang="ko-KR" dirty="0">
              <a:latin typeface="카페24 아네모네에어" pitchFamily="2" charset="-127"/>
              <a:ea typeface="카페24 아네모네에어" pitchFamily="2" charset="-127"/>
            </a:endParaRPr>
          </a:p>
          <a:p>
            <a:r>
              <a:rPr lang="en-US" altLang="ko-KR" dirty="0">
                <a:latin typeface="카페24 아네모네에어" pitchFamily="2" charset="-127"/>
                <a:ea typeface="카페24 아네모네에어" pitchFamily="2" charset="-127"/>
              </a:rPr>
              <a:t>  ‘</a:t>
            </a:r>
            <a:r>
              <a:rPr lang="ko-KR" altLang="en-US" dirty="0">
                <a:latin typeface="카페24 아네모네에어" pitchFamily="2" charset="-127"/>
                <a:ea typeface="카페24 아네모네에어" pitchFamily="2" charset="-127"/>
              </a:rPr>
              <a:t>카페</a:t>
            </a:r>
            <a:r>
              <a:rPr lang="en-US" altLang="ko-KR" dirty="0">
                <a:latin typeface="카페24 아네모네에어" pitchFamily="2" charset="-127"/>
                <a:ea typeface="카페24 아네모네에어" pitchFamily="2" charset="-127"/>
              </a:rPr>
              <a:t>24 </a:t>
            </a:r>
            <a:r>
              <a:rPr lang="ko-KR" altLang="en-US" dirty="0">
                <a:latin typeface="카페24 아네모네에어" pitchFamily="2" charset="-127"/>
                <a:ea typeface="카페24 아네모네에어" pitchFamily="2" charset="-127"/>
              </a:rPr>
              <a:t>아네모네</a:t>
            </a:r>
            <a:r>
              <a:rPr lang="en-US" altLang="ko-KR" dirty="0">
                <a:latin typeface="카페24 아네모네에어" pitchFamily="2" charset="-127"/>
                <a:ea typeface="카페24 아네모네에어" pitchFamily="2" charset="-127"/>
              </a:rPr>
              <a:t>’</a:t>
            </a:r>
            <a:r>
              <a:rPr lang="ko-KR" altLang="en-US" dirty="0">
                <a:latin typeface="카페24 아네모네에어" pitchFamily="2" charset="-127"/>
                <a:ea typeface="카페24 아네모네에어" pitchFamily="2" charset="-127"/>
              </a:rPr>
              <a:t>와</a:t>
            </a:r>
            <a:endParaRPr lang="en-US" altLang="ko-KR" dirty="0">
              <a:latin typeface="카페24 아네모네에어" pitchFamily="2" charset="-127"/>
              <a:ea typeface="카페24 아네모네에어" pitchFamily="2" charset="-127"/>
            </a:endParaRPr>
          </a:p>
          <a:p>
            <a:r>
              <a:rPr lang="en-US" altLang="ko-KR" dirty="0">
                <a:latin typeface="카페24 아네모네에어" pitchFamily="2" charset="-127"/>
                <a:ea typeface="카페24 아네모네에어" pitchFamily="2" charset="-127"/>
              </a:rPr>
              <a:t>  ‘</a:t>
            </a:r>
            <a:r>
              <a:rPr lang="ko-KR" altLang="en-US" dirty="0">
                <a:latin typeface="카페24 아네모네에어" pitchFamily="2" charset="-127"/>
                <a:ea typeface="카페24 아네모네에어" pitchFamily="2" charset="-127"/>
              </a:rPr>
              <a:t>카페</a:t>
            </a:r>
            <a:r>
              <a:rPr lang="en-US" altLang="ko-KR" dirty="0">
                <a:latin typeface="카페24 아네모네에어" pitchFamily="2" charset="-127"/>
                <a:ea typeface="카페24 아네모네에어" pitchFamily="2" charset="-127"/>
              </a:rPr>
              <a:t>24 </a:t>
            </a:r>
            <a:r>
              <a:rPr lang="ko-KR" altLang="en-US" dirty="0">
                <a:latin typeface="카페24 아네모네에어" pitchFamily="2" charset="-127"/>
                <a:ea typeface="카페24 아네모네에어" pitchFamily="2" charset="-127"/>
              </a:rPr>
              <a:t>아네모네 에어</a:t>
            </a:r>
            <a:r>
              <a:rPr lang="en-US" altLang="ko-KR" dirty="0">
                <a:latin typeface="카페24 아네모네에어" pitchFamily="2" charset="-127"/>
                <a:ea typeface="카페24 아네모네에어" pitchFamily="2" charset="-127"/>
              </a:rPr>
              <a:t>’</a:t>
            </a:r>
            <a:r>
              <a:rPr lang="ko-KR" altLang="en-US" dirty="0">
                <a:latin typeface="카페24 아네모네에어" pitchFamily="2" charset="-127"/>
                <a:ea typeface="카페24 아네모네에어" pitchFamily="2" charset="-127"/>
              </a:rPr>
              <a:t>입니다</a:t>
            </a:r>
            <a:r>
              <a:rPr lang="en-US" altLang="ko-KR" dirty="0">
                <a:latin typeface="카페24 아네모네에어" pitchFamily="2" charset="-127"/>
                <a:ea typeface="카페24 아네모네에어" pitchFamily="2" charset="-127"/>
              </a:rPr>
              <a:t>.</a:t>
            </a:r>
            <a:r>
              <a:rPr lang="ko-KR" altLang="en-US" dirty="0">
                <a:latin typeface="카페24 아네모네에어" pitchFamily="2" charset="-127"/>
                <a:ea typeface="카페24 아네모네에어" pitchFamily="2" charset="-127"/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598F1EB-1115-4EB2-9453-093E8B4E6BE2}"/>
              </a:ext>
            </a:extLst>
          </p:cNvPr>
          <p:cNvSpPr txBox="1"/>
          <p:nvPr/>
        </p:nvSpPr>
        <p:spPr>
          <a:xfrm>
            <a:off x="7619521" y="3935814"/>
            <a:ext cx="3991797" cy="646331"/>
          </a:xfrm>
          <a:prstGeom prst="rect">
            <a:avLst/>
          </a:prstGeom>
          <a:solidFill>
            <a:srgbClr val="FF9021"/>
          </a:solidFill>
        </p:spPr>
        <p:txBody>
          <a:bodyPr wrap="none" rtlCol="0">
            <a:spAutoFit/>
          </a:bodyPr>
          <a:lstStyle/>
          <a:p>
            <a:pPr marL="685800" indent="-685800" algn="r">
              <a:buFontTx/>
              <a:buChar char="-"/>
            </a:pPr>
            <a:r>
              <a:rPr lang="ko-KR" altLang="en-US" sz="3600" dirty="0">
                <a:solidFill>
                  <a:schemeClr val="accent4">
                    <a:lumMod val="20000"/>
                    <a:lumOff val="80000"/>
                  </a:schemeClr>
                </a:solidFill>
                <a:latin typeface="카페24 아네모네에어" pitchFamily="2" charset="-127"/>
                <a:ea typeface="카페24 아네모네에어" pitchFamily="2" charset="-127"/>
              </a:rPr>
              <a:t>온라인 수업에서</a:t>
            </a:r>
            <a:endParaRPr lang="en-US" altLang="ko-KR" sz="3600" dirty="0">
              <a:solidFill>
                <a:schemeClr val="accent4">
                  <a:lumMod val="20000"/>
                  <a:lumOff val="80000"/>
                </a:schemeClr>
              </a:solidFill>
              <a:latin typeface="카페24 아네모네에어" pitchFamily="2" charset="-127"/>
              <a:ea typeface="카페24 아네모네에어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91471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D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0C3C715-C9B3-48B8-BCE7-54C6EC5D0CCC}"/>
              </a:ext>
            </a:extLst>
          </p:cNvPr>
          <p:cNvSpPr txBox="1"/>
          <p:nvPr/>
        </p:nvSpPr>
        <p:spPr>
          <a:xfrm>
            <a:off x="2409783" y="4886859"/>
            <a:ext cx="3265638" cy="1323439"/>
          </a:xfrm>
          <a:prstGeom prst="rect">
            <a:avLst/>
          </a:prstGeom>
          <a:solidFill>
            <a:srgbClr val="FF7575"/>
          </a:solidFill>
        </p:spPr>
        <p:txBody>
          <a:bodyPr wrap="none" rtlCol="0">
            <a:spAutoFit/>
          </a:bodyPr>
          <a:lstStyle/>
          <a:p>
            <a:pPr algn="ctr"/>
            <a:r>
              <a:rPr lang="ko-KR" altLang="en-US" sz="8000" dirty="0">
                <a:latin typeface="카페24 아네모네에어" pitchFamily="2" charset="-127"/>
                <a:ea typeface="카페24 아네모네에어" pitchFamily="2" charset="-127"/>
              </a:rPr>
              <a:t>입니다</a:t>
            </a:r>
            <a:r>
              <a:rPr lang="en-US" altLang="ko-KR" sz="8000" dirty="0">
                <a:latin typeface="카페24 아네모네에어" pitchFamily="2" charset="-127"/>
                <a:ea typeface="카페24 아네모네에어" pitchFamily="2" charset="-127"/>
              </a:rPr>
              <a:t>.</a:t>
            </a:r>
            <a:endParaRPr lang="ko-KR" altLang="en-US" sz="8000" dirty="0">
              <a:latin typeface="카페24 아네모네에어" pitchFamily="2" charset="-127"/>
              <a:ea typeface="카페24 아네모네에어" pitchFamily="2" charset="-127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824821F8-B2BA-4067-98A3-491B5BF053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12" name="직사각형 11">
            <a:extLst>
              <a:ext uri="{FF2B5EF4-FFF2-40B4-BE49-F238E27FC236}">
                <a16:creationId xmlns:a16="http://schemas.microsoft.com/office/drawing/2014/main" id="{4762F99E-9BEE-4D6E-AA7C-98A14893B562}"/>
              </a:ext>
            </a:extLst>
          </p:cNvPr>
          <p:cNvSpPr/>
          <p:nvPr/>
        </p:nvSpPr>
        <p:spPr>
          <a:xfrm>
            <a:off x="228600" y="243840"/>
            <a:ext cx="11734800" cy="6309360"/>
          </a:xfrm>
          <a:prstGeom prst="rect">
            <a:avLst/>
          </a:prstGeom>
          <a:noFill/>
          <a:ln w="88900" cap="sq">
            <a:solidFill>
              <a:srgbClr val="FF75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26EB9D-8069-4527-9958-7FA7B12FF1DB}"/>
              </a:ext>
            </a:extLst>
          </p:cNvPr>
          <p:cNvSpPr txBox="1"/>
          <p:nvPr/>
        </p:nvSpPr>
        <p:spPr>
          <a:xfrm>
            <a:off x="643274" y="647699"/>
            <a:ext cx="5032147" cy="1323439"/>
          </a:xfrm>
          <a:prstGeom prst="rect">
            <a:avLst/>
          </a:prstGeom>
          <a:solidFill>
            <a:srgbClr val="FF7575"/>
          </a:solidFill>
        </p:spPr>
        <p:txBody>
          <a:bodyPr wrap="none" rtlCol="0">
            <a:spAutoFit/>
          </a:bodyPr>
          <a:lstStyle/>
          <a:p>
            <a:pPr algn="ctr"/>
            <a:r>
              <a:rPr lang="ko-KR" altLang="en-US" sz="8000" dirty="0">
                <a:latin typeface="카페24 아네모네에어" pitchFamily="2" charset="-127"/>
                <a:ea typeface="카페24 아네모네에어" pitchFamily="2" charset="-127"/>
              </a:rPr>
              <a:t>이번 시간은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349518-3EE5-4144-81F9-A4AD6F61D59B}"/>
              </a:ext>
            </a:extLst>
          </p:cNvPr>
          <p:cNvSpPr txBox="1"/>
          <p:nvPr/>
        </p:nvSpPr>
        <p:spPr>
          <a:xfrm>
            <a:off x="0" y="1808915"/>
            <a:ext cx="6461761" cy="36317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ko-KR" altLang="en-US" sz="23000" dirty="0">
                <a:effectLst>
                  <a:outerShdw dist="88900" dir="2700000" algn="tl" rotWithShape="0">
                    <a:srgbClr val="FF7575"/>
                  </a:outerShdw>
                </a:effectLst>
                <a:latin typeface="카페24 아네모네" pitchFamily="2" charset="-127"/>
                <a:ea typeface="카페24 아네모네" pitchFamily="2" charset="-127"/>
              </a:rPr>
              <a:t>수학</a:t>
            </a:r>
          </a:p>
        </p:txBody>
      </p:sp>
    </p:spTree>
    <p:extLst>
      <p:ext uri="{BB962C8B-B14F-4D97-AF65-F5344CB8AC3E}">
        <p14:creationId xmlns:p14="http://schemas.microsoft.com/office/powerpoint/2010/main" val="23217083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0C3C715-C9B3-48B8-BCE7-54C6EC5D0CCC}"/>
              </a:ext>
            </a:extLst>
          </p:cNvPr>
          <p:cNvSpPr txBox="1"/>
          <p:nvPr/>
        </p:nvSpPr>
        <p:spPr>
          <a:xfrm>
            <a:off x="2409783" y="4886859"/>
            <a:ext cx="3265638" cy="1323439"/>
          </a:xfrm>
          <a:prstGeom prst="rect">
            <a:avLst/>
          </a:prstGeom>
          <a:solidFill>
            <a:schemeClr val="accent5"/>
          </a:solidFill>
        </p:spPr>
        <p:txBody>
          <a:bodyPr wrap="none" rtlCol="0">
            <a:spAutoFit/>
          </a:bodyPr>
          <a:lstStyle/>
          <a:p>
            <a:pPr algn="ctr"/>
            <a:r>
              <a:rPr lang="ko-KR" altLang="en-US" sz="8000" dirty="0">
                <a:latin typeface="카페24 아네모네에어" pitchFamily="2" charset="-127"/>
                <a:ea typeface="카페24 아네모네에어" pitchFamily="2" charset="-127"/>
              </a:rPr>
              <a:t>입니다</a:t>
            </a:r>
            <a:r>
              <a:rPr lang="en-US" altLang="ko-KR" sz="8000" dirty="0">
                <a:latin typeface="카페24 아네모네에어" pitchFamily="2" charset="-127"/>
                <a:ea typeface="카페24 아네모네에어" pitchFamily="2" charset="-127"/>
              </a:rPr>
              <a:t>.</a:t>
            </a:r>
            <a:endParaRPr lang="ko-KR" altLang="en-US" sz="8000" dirty="0">
              <a:latin typeface="카페24 아네모네에어" pitchFamily="2" charset="-127"/>
              <a:ea typeface="카페24 아네모네에어" pitchFamily="2" charset="-127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824821F8-B2BA-4067-98A3-491B5BF053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12" name="직사각형 11">
            <a:extLst>
              <a:ext uri="{FF2B5EF4-FFF2-40B4-BE49-F238E27FC236}">
                <a16:creationId xmlns:a16="http://schemas.microsoft.com/office/drawing/2014/main" id="{4762F99E-9BEE-4D6E-AA7C-98A14893B562}"/>
              </a:ext>
            </a:extLst>
          </p:cNvPr>
          <p:cNvSpPr/>
          <p:nvPr/>
        </p:nvSpPr>
        <p:spPr>
          <a:xfrm>
            <a:off x="228600" y="243840"/>
            <a:ext cx="11734800" cy="6309360"/>
          </a:xfrm>
          <a:prstGeom prst="rect">
            <a:avLst/>
          </a:prstGeom>
          <a:noFill/>
          <a:ln w="88900" cap="sq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26EB9D-8069-4527-9958-7FA7B12FF1DB}"/>
              </a:ext>
            </a:extLst>
          </p:cNvPr>
          <p:cNvSpPr txBox="1"/>
          <p:nvPr/>
        </p:nvSpPr>
        <p:spPr>
          <a:xfrm>
            <a:off x="643274" y="647699"/>
            <a:ext cx="5032147" cy="1323439"/>
          </a:xfrm>
          <a:prstGeom prst="rect">
            <a:avLst/>
          </a:prstGeom>
          <a:solidFill>
            <a:schemeClr val="accent5"/>
          </a:solidFill>
        </p:spPr>
        <p:txBody>
          <a:bodyPr wrap="none" rtlCol="0">
            <a:spAutoFit/>
          </a:bodyPr>
          <a:lstStyle/>
          <a:p>
            <a:pPr algn="ctr"/>
            <a:r>
              <a:rPr lang="ko-KR" altLang="en-US" sz="8000" dirty="0">
                <a:latin typeface="카페24 아네모네에어" pitchFamily="2" charset="-127"/>
                <a:ea typeface="카페24 아네모네에어" pitchFamily="2" charset="-127"/>
              </a:rPr>
              <a:t>이번 시간은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349518-3EE5-4144-81F9-A4AD6F61D59B}"/>
              </a:ext>
            </a:extLst>
          </p:cNvPr>
          <p:cNvSpPr txBox="1"/>
          <p:nvPr/>
        </p:nvSpPr>
        <p:spPr>
          <a:xfrm>
            <a:off x="0" y="1808915"/>
            <a:ext cx="6461761" cy="36317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ko-KR" altLang="en-US" sz="23000" dirty="0">
                <a:effectLst>
                  <a:outerShdw dist="88900" dir="2700000" algn="tl" rotWithShape="0">
                    <a:schemeClr val="accent5"/>
                  </a:outerShdw>
                </a:effectLst>
                <a:latin typeface="카페24 아네모네" pitchFamily="2" charset="-127"/>
                <a:ea typeface="카페24 아네모네" pitchFamily="2" charset="-127"/>
              </a:rPr>
              <a:t>과학</a:t>
            </a:r>
          </a:p>
        </p:txBody>
      </p:sp>
    </p:spTree>
    <p:extLst>
      <p:ext uri="{BB962C8B-B14F-4D97-AF65-F5344CB8AC3E}">
        <p14:creationId xmlns:p14="http://schemas.microsoft.com/office/powerpoint/2010/main" val="2725406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9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직사각형 22">
            <a:extLst>
              <a:ext uri="{FF2B5EF4-FFF2-40B4-BE49-F238E27FC236}">
                <a16:creationId xmlns:a16="http://schemas.microsoft.com/office/drawing/2014/main" id="{7A699D91-5042-4506-969A-643EEEED67D9}"/>
              </a:ext>
            </a:extLst>
          </p:cNvPr>
          <p:cNvSpPr/>
          <p:nvPr/>
        </p:nvSpPr>
        <p:spPr>
          <a:xfrm>
            <a:off x="0" y="5569461"/>
            <a:ext cx="12192000" cy="1288538"/>
          </a:xfrm>
          <a:prstGeom prst="rect">
            <a:avLst/>
          </a:prstGeom>
          <a:solidFill>
            <a:srgbClr val="FEC9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12AB581B-79B4-49BF-88D6-4CEB7EACC7BC}"/>
              </a:ext>
            </a:extLst>
          </p:cNvPr>
          <p:cNvSpPr/>
          <p:nvPr/>
        </p:nvSpPr>
        <p:spPr>
          <a:xfrm>
            <a:off x="0" y="6123739"/>
            <a:ext cx="12192000" cy="734679"/>
          </a:xfrm>
          <a:prstGeom prst="rect">
            <a:avLst/>
          </a:prstGeom>
          <a:solidFill>
            <a:srgbClr val="FDB6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F9903AC2-300A-4687-91DE-B329492A0C26}"/>
              </a:ext>
            </a:extLst>
          </p:cNvPr>
          <p:cNvSpPr/>
          <p:nvPr/>
        </p:nvSpPr>
        <p:spPr>
          <a:xfrm>
            <a:off x="0" y="1"/>
            <a:ext cx="12192000" cy="1288538"/>
          </a:xfrm>
          <a:prstGeom prst="rect">
            <a:avLst/>
          </a:prstGeom>
          <a:solidFill>
            <a:srgbClr val="FEC9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E0C12BED-3D88-464A-B8BC-9BC2A2119E9D}"/>
              </a:ext>
            </a:extLst>
          </p:cNvPr>
          <p:cNvSpPr/>
          <p:nvPr/>
        </p:nvSpPr>
        <p:spPr>
          <a:xfrm>
            <a:off x="0" y="0"/>
            <a:ext cx="12192000" cy="734679"/>
          </a:xfrm>
          <a:prstGeom prst="rect">
            <a:avLst/>
          </a:prstGeom>
          <a:solidFill>
            <a:srgbClr val="FDB6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E0B5828-6D2F-4572-BCBE-85B0F6355E1C}"/>
              </a:ext>
            </a:extLst>
          </p:cNvPr>
          <p:cNvSpPr txBox="1"/>
          <p:nvPr/>
        </p:nvSpPr>
        <p:spPr>
          <a:xfrm>
            <a:off x="336169" y="1712415"/>
            <a:ext cx="7297029" cy="191975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ts val="13000"/>
              </a:lnSpc>
            </a:pPr>
            <a:r>
              <a:rPr lang="ko-KR" altLang="en-US" sz="14000" dirty="0">
                <a:ln w="38100">
                  <a:noFill/>
                </a:ln>
                <a:effectLst>
                  <a:outerShdw dist="88900" dir="2700000" algn="tl" rotWithShape="0">
                    <a:srgbClr val="FEC938"/>
                  </a:outerShdw>
                </a:effectLst>
                <a:latin typeface="카페24 아네모네" pitchFamily="2" charset="-127"/>
                <a:ea typeface="카페24 아네모네" pitchFamily="2" charset="-127"/>
              </a:rPr>
              <a:t>반가워요</a:t>
            </a:r>
            <a:r>
              <a:rPr lang="en-US" altLang="ko-KR" sz="14000" dirty="0">
                <a:ln w="38100">
                  <a:noFill/>
                </a:ln>
                <a:effectLst>
                  <a:outerShdw dist="88900" dir="2700000" algn="tl" rotWithShape="0">
                    <a:srgbClr val="FEC938"/>
                  </a:outerShdw>
                </a:effectLst>
                <a:latin typeface="카페24 아네모네" pitchFamily="2" charset="-127"/>
                <a:ea typeface="카페24 아네모네" pitchFamily="2" charset="-127"/>
              </a:rPr>
              <a:t>!</a:t>
            </a:r>
            <a:endParaRPr lang="ko-KR" altLang="en-US" sz="14000" dirty="0">
              <a:ln w="38100">
                <a:noFill/>
              </a:ln>
              <a:effectLst>
                <a:outerShdw dist="88900" dir="2700000" algn="tl" rotWithShape="0">
                  <a:srgbClr val="FEC938"/>
                </a:outerShdw>
              </a:effectLst>
              <a:latin typeface="카페24 아네모네" pitchFamily="2" charset="-127"/>
              <a:ea typeface="카페24 아네모네" pitchFamily="2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791534D-3903-41ED-A4E8-25FCDA0941F9}"/>
              </a:ext>
            </a:extLst>
          </p:cNvPr>
          <p:cNvSpPr txBox="1"/>
          <p:nvPr/>
        </p:nvSpPr>
        <p:spPr>
          <a:xfrm>
            <a:off x="486527" y="3471871"/>
            <a:ext cx="5163593" cy="861774"/>
          </a:xfrm>
          <a:prstGeom prst="rect">
            <a:avLst/>
          </a:prstGeom>
          <a:solidFill>
            <a:srgbClr val="FF9021"/>
          </a:solidFill>
        </p:spPr>
        <p:txBody>
          <a:bodyPr wrap="none" rtlCol="0">
            <a:spAutoFit/>
          </a:bodyPr>
          <a:lstStyle/>
          <a:p>
            <a:r>
              <a:rPr lang="ko-KR" altLang="en-US" sz="5000" dirty="0">
                <a:solidFill>
                  <a:schemeClr val="accent4">
                    <a:lumMod val="20000"/>
                    <a:lumOff val="80000"/>
                  </a:schemeClr>
                </a:solidFill>
                <a:latin typeface="카페24 아네모네에어" pitchFamily="2" charset="-127"/>
                <a:ea typeface="카페24 아네모네에어" pitchFamily="2" charset="-127"/>
              </a:rPr>
              <a:t>여기는 </a:t>
            </a:r>
            <a:r>
              <a:rPr lang="en-US" altLang="ko-KR" sz="5000" dirty="0">
                <a:solidFill>
                  <a:schemeClr val="accent4">
                    <a:lumMod val="20000"/>
                    <a:lumOff val="80000"/>
                  </a:schemeClr>
                </a:solidFill>
                <a:latin typeface="카페24 아네모네에어" pitchFamily="2" charset="-127"/>
                <a:ea typeface="카페24 아네모네에어" pitchFamily="2" charset="-127"/>
              </a:rPr>
              <a:t>00</a:t>
            </a:r>
            <a:r>
              <a:rPr lang="ko-KR" altLang="en-US" sz="5000" dirty="0">
                <a:solidFill>
                  <a:schemeClr val="accent4">
                    <a:lumMod val="20000"/>
                    <a:lumOff val="80000"/>
                  </a:schemeClr>
                </a:solidFill>
                <a:latin typeface="카페24 아네모네에어" pitchFamily="2" charset="-127"/>
                <a:ea typeface="카페24 아네모네에어" pitchFamily="2" charset="-127"/>
              </a:rPr>
              <a:t>초등학교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22506AF-FA6D-4C12-9A55-172B680449F0}"/>
              </a:ext>
            </a:extLst>
          </p:cNvPr>
          <p:cNvSpPr txBox="1"/>
          <p:nvPr/>
        </p:nvSpPr>
        <p:spPr>
          <a:xfrm>
            <a:off x="486527" y="4414009"/>
            <a:ext cx="4895892" cy="861774"/>
          </a:xfrm>
          <a:prstGeom prst="rect">
            <a:avLst/>
          </a:prstGeom>
          <a:solidFill>
            <a:srgbClr val="FF9021"/>
          </a:solidFill>
        </p:spPr>
        <p:txBody>
          <a:bodyPr wrap="none" rtlCol="0">
            <a:spAutoFit/>
          </a:bodyPr>
          <a:lstStyle/>
          <a:p>
            <a:r>
              <a:rPr lang="en-US" altLang="ko-KR" sz="5000" dirty="0">
                <a:solidFill>
                  <a:schemeClr val="accent4">
                    <a:lumMod val="20000"/>
                    <a:lumOff val="80000"/>
                  </a:schemeClr>
                </a:solidFill>
                <a:latin typeface="카페24 아네모네에어" pitchFamily="2" charset="-127"/>
                <a:ea typeface="카페24 아네모네에어" pitchFamily="2" charset="-127"/>
              </a:rPr>
              <a:t>0</a:t>
            </a:r>
            <a:r>
              <a:rPr lang="ko-KR" altLang="en-US" sz="5000" dirty="0">
                <a:solidFill>
                  <a:schemeClr val="accent4">
                    <a:lumMod val="20000"/>
                    <a:lumOff val="80000"/>
                  </a:schemeClr>
                </a:solidFill>
                <a:latin typeface="카페24 아네모네에어" pitchFamily="2" charset="-127"/>
                <a:ea typeface="카페24 아네모네에어" pitchFamily="2" charset="-127"/>
              </a:rPr>
              <a:t>학년 </a:t>
            </a:r>
            <a:r>
              <a:rPr lang="en-US" altLang="ko-KR" sz="5000" dirty="0">
                <a:solidFill>
                  <a:schemeClr val="accent4">
                    <a:lumMod val="20000"/>
                    <a:lumOff val="80000"/>
                  </a:schemeClr>
                </a:solidFill>
                <a:latin typeface="카페24 아네모네에어" pitchFamily="2" charset="-127"/>
                <a:ea typeface="카페24 아네모네에어" pitchFamily="2" charset="-127"/>
              </a:rPr>
              <a:t>0</a:t>
            </a:r>
            <a:r>
              <a:rPr lang="ko-KR" altLang="en-US" sz="5000" dirty="0">
                <a:solidFill>
                  <a:schemeClr val="accent4">
                    <a:lumMod val="20000"/>
                    <a:lumOff val="80000"/>
                  </a:schemeClr>
                </a:solidFill>
                <a:latin typeface="카페24 아네모네에어" pitchFamily="2" charset="-127"/>
                <a:ea typeface="카페24 아네모네에어" pitchFamily="2" charset="-127"/>
              </a:rPr>
              <a:t>반입니다</a:t>
            </a:r>
            <a:r>
              <a:rPr lang="en-US" altLang="ko-KR" sz="5000" dirty="0">
                <a:solidFill>
                  <a:schemeClr val="accent4">
                    <a:lumMod val="20000"/>
                    <a:lumOff val="80000"/>
                  </a:schemeClr>
                </a:solidFill>
                <a:latin typeface="카페24 아네모네에어" pitchFamily="2" charset="-127"/>
                <a:ea typeface="카페24 아네모네에어" pitchFamily="2" charset="-127"/>
              </a:rPr>
              <a:t>.</a:t>
            </a:r>
            <a:endParaRPr lang="ko-KR" altLang="en-US" sz="5000" dirty="0">
              <a:solidFill>
                <a:schemeClr val="accent4">
                  <a:lumMod val="20000"/>
                  <a:lumOff val="80000"/>
                </a:schemeClr>
              </a:solidFill>
              <a:latin typeface="카페24 아네모네에어" pitchFamily="2" charset="-127"/>
              <a:ea typeface="카페24 아네모네에어" pitchFamily="2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FD737E83-F4FB-4E74-8D85-8D613877A4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07" t="16394" r="23024" b="10932"/>
          <a:stretch/>
        </p:blipFill>
        <p:spPr>
          <a:xfrm>
            <a:off x="7419837" y="1"/>
            <a:ext cx="4772163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627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직사각형 22">
            <a:extLst>
              <a:ext uri="{FF2B5EF4-FFF2-40B4-BE49-F238E27FC236}">
                <a16:creationId xmlns:a16="http://schemas.microsoft.com/office/drawing/2014/main" id="{7A699D91-5042-4506-969A-643EEEED67D9}"/>
              </a:ext>
            </a:extLst>
          </p:cNvPr>
          <p:cNvSpPr/>
          <p:nvPr/>
        </p:nvSpPr>
        <p:spPr>
          <a:xfrm>
            <a:off x="0" y="5569461"/>
            <a:ext cx="12192000" cy="1288538"/>
          </a:xfrm>
          <a:prstGeom prst="rect">
            <a:avLst/>
          </a:prstGeom>
          <a:solidFill>
            <a:srgbClr val="7DB0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12AB581B-79B4-49BF-88D6-4CEB7EACC7BC}"/>
              </a:ext>
            </a:extLst>
          </p:cNvPr>
          <p:cNvSpPr/>
          <p:nvPr/>
        </p:nvSpPr>
        <p:spPr>
          <a:xfrm>
            <a:off x="0" y="6123739"/>
            <a:ext cx="12192000" cy="734679"/>
          </a:xfrm>
          <a:prstGeom prst="rect">
            <a:avLst/>
          </a:prstGeom>
          <a:solidFill>
            <a:srgbClr val="5899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F9903AC2-300A-4687-91DE-B329492A0C26}"/>
              </a:ext>
            </a:extLst>
          </p:cNvPr>
          <p:cNvSpPr/>
          <p:nvPr/>
        </p:nvSpPr>
        <p:spPr>
          <a:xfrm>
            <a:off x="0" y="1"/>
            <a:ext cx="12192000" cy="1288538"/>
          </a:xfrm>
          <a:prstGeom prst="rect">
            <a:avLst/>
          </a:prstGeom>
          <a:solidFill>
            <a:srgbClr val="7DB0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E0C12BED-3D88-464A-B8BC-9BC2A2119E9D}"/>
              </a:ext>
            </a:extLst>
          </p:cNvPr>
          <p:cNvSpPr/>
          <p:nvPr/>
        </p:nvSpPr>
        <p:spPr>
          <a:xfrm>
            <a:off x="0" y="0"/>
            <a:ext cx="12192000" cy="734679"/>
          </a:xfrm>
          <a:prstGeom prst="rect">
            <a:avLst/>
          </a:prstGeom>
          <a:solidFill>
            <a:srgbClr val="5899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2F56A383-DA45-4AAB-AC86-033E58A848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53" t="15816" r="22889" b="10666"/>
          <a:stretch/>
        </p:blipFill>
        <p:spPr>
          <a:xfrm>
            <a:off x="7223760" y="5485"/>
            <a:ext cx="4968240" cy="6858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E0B5828-6D2F-4572-BCBE-85B0F6355E1C}"/>
              </a:ext>
            </a:extLst>
          </p:cNvPr>
          <p:cNvSpPr txBox="1"/>
          <p:nvPr/>
        </p:nvSpPr>
        <p:spPr>
          <a:xfrm>
            <a:off x="336169" y="1712415"/>
            <a:ext cx="7297029" cy="191975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ts val="13000"/>
              </a:lnSpc>
            </a:pPr>
            <a:r>
              <a:rPr lang="ko-KR" altLang="en-US" sz="14000" dirty="0">
                <a:ln w="38100">
                  <a:noFill/>
                </a:ln>
                <a:effectLst>
                  <a:outerShdw dist="88900" dir="2700000" algn="tl" rotWithShape="0">
                    <a:schemeClr val="accent5"/>
                  </a:outerShdw>
                </a:effectLst>
                <a:latin typeface="카페24 아네모네" pitchFamily="2" charset="-127"/>
                <a:ea typeface="카페24 아네모네" pitchFamily="2" charset="-127"/>
              </a:rPr>
              <a:t>반가워요</a:t>
            </a:r>
            <a:r>
              <a:rPr lang="en-US" altLang="ko-KR" sz="14000" dirty="0">
                <a:ln w="38100">
                  <a:noFill/>
                </a:ln>
                <a:effectLst>
                  <a:outerShdw dist="88900" dir="2700000" algn="tl" rotWithShape="0">
                    <a:schemeClr val="accent5"/>
                  </a:outerShdw>
                </a:effectLst>
                <a:latin typeface="카페24 아네모네" pitchFamily="2" charset="-127"/>
                <a:ea typeface="카페24 아네모네" pitchFamily="2" charset="-127"/>
              </a:rPr>
              <a:t>!</a:t>
            </a:r>
            <a:endParaRPr lang="ko-KR" altLang="en-US" sz="14000" dirty="0">
              <a:ln w="38100">
                <a:noFill/>
              </a:ln>
              <a:effectLst>
                <a:outerShdw dist="88900" dir="2700000" algn="tl" rotWithShape="0">
                  <a:schemeClr val="accent5"/>
                </a:outerShdw>
              </a:effectLst>
              <a:latin typeface="카페24 아네모네" pitchFamily="2" charset="-127"/>
              <a:ea typeface="카페24 아네모네" pitchFamily="2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791534D-3903-41ED-A4E8-25FCDA0941F9}"/>
              </a:ext>
            </a:extLst>
          </p:cNvPr>
          <p:cNvSpPr txBox="1"/>
          <p:nvPr/>
        </p:nvSpPr>
        <p:spPr>
          <a:xfrm>
            <a:off x="486527" y="3471871"/>
            <a:ext cx="5163593" cy="86177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5000" dirty="0">
                <a:solidFill>
                  <a:schemeClr val="accent5">
                    <a:lumMod val="20000"/>
                    <a:lumOff val="80000"/>
                  </a:schemeClr>
                </a:solidFill>
                <a:latin typeface="카페24 아네모네에어" pitchFamily="2" charset="-127"/>
                <a:ea typeface="카페24 아네모네에어" pitchFamily="2" charset="-127"/>
              </a:rPr>
              <a:t>여기는 </a:t>
            </a:r>
            <a:r>
              <a:rPr lang="en-US" altLang="ko-KR" sz="5000">
                <a:solidFill>
                  <a:schemeClr val="accent5">
                    <a:lumMod val="20000"/>
                    <a:lumOff val="80000"/>
                  </a:schemeClr>
                </a:solidFill>
                <a:latin typeface="카페24 아네모네에어" pitchFamily="2" charset="-127"/>
                <a:ea typeface="카페24 아네모네에어" pitchFamily="2" charset="-127"/>
              </a:rPr>
              <a:t>00</a:t>
            </a:r>
            <a:r>
              <a:rPr lang="ko-KR" altLang="en-US" sz="5000">
                <a:solidFill>
                  <a:schemeClr val="accent5">
                    <a:lumMod val="20000"/>
                    <a:lumOff val="80000"/>
                  </a:schemeClr>
                </a:solidFill>
                <a:latin typeface="카페24 아네모네에어" pitchFamily="2" charset="-127"/>
                <a:ea typeface="카페24 아네모네에어" pitchFamily="2" charset="-127"/>
              </a:rPr>
              <a:t>초등학교</a:t>
            </a:r>
            <a:endParaRPr lang="ko-KR" altLang="en-US" sz="5000" dirty="0">
              <a:solidFill>
                <a:schemeClr val="accent5">
                  <a:lumMod val="20000"/>
                  <a:lumOff val="80000"/>
                </a:schemeClr>
              </a:solidFill>
              <a:latin typeface="카페24 아네모네에어" pitchFamily="2" charset="-127"/>
              <a:ea typeface="카페24 아네모네에어" pitchFamily="2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22506AF-FA6D-4C12-9A55-172B680449F0}"/>
              </a:ext>
            </a:extLst>
          </p:cNvPr>
          <p:cNvSpPr txBox="1"/>
          <p:nvPr/>
        </p:nvSpPr>
        <p:spPr>
          <a:xfrm>
            <a:off x="486527" y="4414009"/>
            <a:ext cx="4895892" cy="86177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5000" dirty="0">
                <a:solidFill>
                  <a:schemeClr val="accent5">
                    <a:lumMod val="20000"/>
                    <a:lumOff val="80000"/>
                  </a:schemeClr>
                </a:solidFill>
                <a:latin typeface="카페24 아네모네에어" pitchFamily="2" charset="-127"/>
                <a:ea typeface="카페24 아네모네에어" pitchFamily="2" charset="-127"/>
              </a:rPr>
              <a:t>0</a:t>
            </a:r>
            <a:r>
              <a:rPr lang="ko-KR" altLang="en-US" sz="5000" dirty="0">
                <a:solidFill>
                  <a:schemeClr val="accent5">
                    <a:lumMod val="20000"/>
                    <a:lumOff val="80000"/>
                  </a:schemeClr>
                </a:solidFill>
                <a:latin typeface="카페24 아네모네에어" pitchFamily="2" charset="-127"/>
                <a:ea typeface="카페24 아네모네에어" pitchFamily="2" charset="-127"/>
              </a:rPr>
              <a:t>학년 </a:t>
            </a:r>
            <a:r>
              <a:rPr lang="en-US" altLang="ko-KR" sz="5000" dirty="0">
                <a:solidFill>
                  <a:schemeClr val="accent5">
                    <a:lumMod val="20000"/>
                    <a:lumOff val="80000"/>
                  </a:schemeClr>
                </a:solidFill>
                <a:latin typeface="카페24 아네모네에어" pitchFamily="2" charset="-127"/>
                <a:ea typeface="카페24 아네모네에어" pitchFamily="2" charset="-127"/>
              </a:rPr>
              <a:t>0</a:t>
            </a:r>
            <a:r>
              <a:rPr lang="ko-KR" altLang="en-US" sz="5000" dirty="0">
                <a:solidFill>
                  <a:schemeClr val="accent5">
                    <a:lumMod val="20000"/>
                    <a:lumOff val="80000"/>
                  </a:schemeClr>
                </a:solidFill>
                <a:latin typeface="카페24 아네모네에어" pitchFamily="2" charset="-127"/>
                <a:ea typeface="카페24 아네모네에어" pitchFamily="2" charset="-127"/>
              </a:rPr>
              <a:t>반입니다</a:t>
            </a:r>
            <a:r>
              <a:rPr lang="en-US" altLang="ko-KR" sz="5000" dirty="0">
                <a:solidFill>
                  <a:schemeClr val="accent5">
                    <a:lumMod val="20000"/>
                    <a:lumOff val="80000"/>
                  </a:schemeClr>
                </a:solidFill>
                <a:latin typeface="카페24 아네모네에어" pitchFamily="2" charset="-127"/>
                <a:ea typeface="카페24 아네모네에어" pitchFamily="2" charset="-127"/>
              </a:rPr>
              <a:t>.</a:t>
            </a:r>
            <a:endParaRPr lang="ko-KR" altLang="en-US" sz="5000" dirty="0">
              <a:solidFill>
                <a:schemeClr val="accent5">
                  <a:lumMod val="20000"/>
                  <a:lumOff val="80000"/>
                </a:schemeClr>
              </a:solidFill>
              <a:latin typeface="카페24 아네모네에어" pitchFamily="2" charset="-127"/>
              <a:ea typeface="카페24 아네모네에어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234433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이등변 삼각형 8">
            <a:extLst>
              <a:ext uri="{FF2B5EF4-FFF2-40B4-BE49-F238E27FC236}">
                <a16:creationId xmlns:a16="http://schemas.microsoft.com/office/drawing/2014/main" id="{6E4D00D0-509C-4E1D-966B-0545492CBD03}"/>
              </a:ext>
            </a:extLst>
          </p:cNvPr>
          <p:cNvSpPr/>
          <p:nvPr/>
        </p:nvSpPr>
        <p:spPr>
          <a:xfrm rot="10800000">
            <a:off x="-4408" y="0"/>
            <a:ext cx="9047306" cy="8061956"/>
          </a:xfrm>
          <a:prstGeom prst="triangle">
            <a:avLst>
              <a:gd name="adj" fmla="val 100000"/>
            </a:avLst>
          </a:prstGeom>
          <a:solidFill>
            <a:srgbClr val="FDB603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이등변 삼각형 6">
            <a:extLst>
              <a:ext uri="{FF2B5EF4-FFF2-40B4-BE49-F238E27FC236}">
                <a16:creationId xmlns:a16="http://schemas.microsoft.com/office/drawing/2014/main" id="{473E3105-86B7-41E8-9620-306C2D771DDE}"/>
              </a:ext>
            </a:extLst>
          </p:cNvPr>
          <p:cNvSpPr/>
          <p:nvPr/>
        </p:nvSpPr>
        <p:spPr>
          <a:xfrm rot="10800000">
            <a:off x="0" y="0"/>
            <a:ext cx="7696200" cy="6858000"/>
          </a:xfrm>
          <a:prstGeom prst="triangle">
            <a:avLst>
              <a:gd name="adj" fmla="val 99999"/>
            </a:avLst>
          </a:prstGeom>
          <a:solidFill>
            <a:srgbClr val="FDB6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D512B3C9-E996-439B-A7C7-EBA9F0C6F2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1998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0E95414-3910-405B-8292-D6330C085624}"/>
              </a:ext>
            </a:extLst>
          </p:cNvPr>
          <p:cNvSpPr txBox="1"/>
          <p:nvPr/>
        </p:nvSpPr>
        <p:spPr>
          <a:xfrm>
            <a:off x="984739" y="685800"/>
            <a:ext cx="1313180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0" dirty="0">
                <a:effectLst>
                  <a:outerShdw dist="88900" dir="2700000" algn="tl" rotWithShape="0">
                    <a:schemeClr val="bg1">
                      <a:lumMod val="75000"/>
                    </a:schemeClr>
                  </a:outerShdw>
                </a:effectLst>
                <a:latin typeface="카페24 아네모네" pitchFamily="2" charset="-127"/>
                <a:ea typeface="카페24 아네모네" pitchFamily="2" charset="-127"/>
              </a:rPr>
              <a:t>…</a:t>
            </a:r>
            <a:endParaRPr lang="ko-KR" altLang="en-US" sz="10000" dirty="0">
              <a:effectLst>
                <a:outerShdw dist="88900" dir="2700000" algn="tl" rotWithShape="0">
                  <a:schemeClr val="bg1">
                    <a:lumMod val="75000"/>
                  </a:schemeClr>
                </a:outerShdw>
              </a:effectLst>
              <a:latin typeface="카페24 아네모네" pitchFamily="2" charset="-127"/>
              <a:ea typeface="카페24 아네모네" pitchFamily="2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29BA77-9655-4588-9102-3C1F6E912B86}"/>
              </a:ext>
            </a:extLst>
          </p:cNvPr>
          <p:cNvSpPr txBox="1"/>
          <p:nvPr/>
        </p:nvSpPr>
        <p:spPr>
          <a:xfrm>
            <a:off x="4519245" y="919619"/>
            <a:ext cx="7288824" cy="350993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>
              <a:lnSpc>
                <a:spcPts val="13000"/>
              </a:lnSpc>
            </a:pPr>
            <a:r>
              <a:rPr lang="ko-KR" altLang="en-US" sz="13000" dirty="0">
                <a:ln w="38100">
                  <a:noFill/>
                </a:ln>
                <a:effectLst>
                  <a:outerShdw dist="88900" dir="2700000" algn="tl" rotWithShape="0">
                    <a:srgbClr val="FEC938"/>
                  </a:outerShdw>
                </a:effectLst>
                <a:latin typeface="카페24 아네모네" pitchFamily="2" charset="-127"/>
                <a:ea typeface="카페24 아네모네" pitchFamily="2" charset="-127"/>
              </a:rPr>
              <a:t>선생님은 준비 중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2511DF-BE5A-4A53-954D-C9D7A8C87D98}"/>
              </a:ext>
            </a:extLst>
          </p:cNvPr>
          <p:cNvSpPr txBox="1"/>
          <p:nvPr/>
        </p:nvSpPr>
        <p:spPr>
          <a:xfrm>
            <a:off x="6096000" y="4395077"/>
            <a:ext cx="5729454" cy="861774"/>
          </a:xfrm>
          <a:prstGeom prst="rect">
            <a:avLst/>
          </a:prstGeom>
          <a:solidFill>
            <a:srgbClr val="FF9021"/>
          </a:solidFill>
        </p:spPr>
        <p:txBody>
          <a:bodyPr wrap="none" rtlCol="0">
            <a:spAutoFit/>
          </a:bodyPr>
          <a:lstStyle/>
          <a:p>
            <a:pPr algn="ctr"/>
            <a:r>
              <a:rPr lang="ko-KR" altLang="en-US" sz="5000" dirty="0">
                <a:solidFill>
                  <a:schemeClr val="accent4">
                    <a:lumMod val="20000"/>
                    <a:lumOff val="80000"/>
                  </a:schemeClr>
                </a:solidFill>
                <a:latin typeface="카페24 아네모네에어" pitchFamily="2" charset="-127"/>
                <a:ea typeface="카페24 아네모네에어" pitchFamily="2" charset="-127"/>
              </a:rPr>
              <a:t>잠시만 기다려주세요</a:t>
            </a:r>
            <a:r>
              <a:rPr lang="en-US" altLang="ko-KR" sz="5000" dirty="0">
                <a:solidFill>
                  <a:schemeClr val="accent4">
                    <a:lumMod val="20000"/>
                    <a:lumOff val="80000"/>
                  </a:schemeClr>
                </a:solidFill>
                <a:latin typeface="카페24 아네모네에어" pitchFamily="2" charset="-127"/>
                <a:ea typeface="카페24 아네모네에어" pitchFamily="2" charset="-127"/>
              </a:rPr>
              <a:t>!</a:t>
            </a:r>
            <a:endParaRPr lang="ko-KR" altLang="en-US" sz="5000" dirty="0">
              <a:solidFill>
                <a:schemeClr val="accent4">
                  <a:lumMod val="20000"/>
                  <a:lumOff val="80000"/>
                </a:schemeClr>
              </a:solidFill>
              <a:latin typeface="카페24 아네모네에어" pitchFamily="2" charset="-127"/>
              <a:ea typeface="카페24 아네모네에어" pitchFamily="2" charset="-127"/>
            </a:endParaRPr>
          </a:p>
        </p:txBody>
      </p: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DF9BAAD1-57BA-45B1-A6FC-2BE5A8C2B88B}"/>
              </a:ext>
            </a:extLst>
          </p:cNvPr>
          <p:cNvCxnSpPr/>
          <p:nvPr/>
        </p:nvCxnSpPr>
        <p:spPr>
          <a:xfrm>
            <a:off x="5599235" y="4209317"/>
            <a:ext cx="6084277" cy="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958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DF9BAAD1-57BA-45B1-A6FC-2BE5A8C2B88B}"/>
              </a:ext>
            </a:extLst>
          </p:cNvPr>
          <p:cNvCxnSpPr/>
          <p:nvPr/>
        </p:nvCxnSpPr>
        <p:spPr>
          <a:xfrm>
            <a:off x="5599235" y="4209317"/>
            <a:ext cx="6084277" cy="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이등변 삼각형 13">
            <a:extLst>
              <a:ext uri="{FF2B5EF4-FFF2-40B4-BE49-F238E27FC236}">
                <a16:creationId xmlns:a16="http://schemas.microsoft.com/office/drawing/2014/main" id="{C2C3BFF0-01C3-41E6-AA87-A88FCF846270}"/>
              </a:ext>
            </a:extLst>
          </p:cNvPr>
          <p:cNvSpPr/>
          <p:nvPr/>
        </p:nvSpPr>
        <p:spPr>
          <a:xfrm rot="10800000">
            <a:off x="0" y="0"/>
            <a:ext cx="9047306" cy="8061956"/>
          </a:xfrm>
          <a:prstGeom prst="triangle">
            <a:avLst>
              <a:gd name="adj" fmla="val 100000"/>
            </a:avLst>
          </a:prstGeom>
          <a:solidFill>
            <a:srgbClr val="5899D4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이등변 삼각형 6">
            <a:extLst>
              <a:ext uri="{FF2B5EF4-FFF2-40B4-BE49-F238E27FC236}">
                <a16:creationId xmlns:a16="http://schemas.microsoft.com/office/drawing/2014/main" id="{473E3105-86B7-41E8-9620-306C2D771DDE}"/>
              </a:ext>
            </a:extLst>
          </p:cNvPr>
          <p:cNvSpPr/>
          <p:nvPr/>
        </p:nvSpPr>
        <p:spPr>
          <a:xfrm rot="10800000">
            <a:off x="0" y="0"/>
            <a:ext cx="7696200" cy="6858000"/>
          </a:xfrm>
          <a:prstGeom prst="triangle">
            <a:avLst>
              <a:gd name="adj" fmla="val 99999"/>
            </a:avLst>
          </a:prstGeom>
          <a:solidFill>
            <a:srgbClr val="5899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0A72AC49-9867-429F-A72A-CD6D4C72DC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1EBC979-285E-4334-A0BA-19B2310EA3D7}"/>
              </a:ext>
            </a:extLst>
          </p:cNvPr>
          <p:cNvSpPr txBox="1"/>
          <p:nvPr/>
        </p:nvSpPr>
        <p:spPr>
          <a:xfrm>
            <a:off x="4519245" y="919619"/>
            <a:ext cx="7288824" cy="350993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>
              <a:lnSpc>
                <a:spcPts val="13000"/>
              </a:lnSpc>
            </a:pPr>
            <a:r>
              <a:rPr lang="ko-KR" altLang="en-US" sz="13000" dirty="0">
                <a:ln w="38100">
                  <a:noFill/>
                </a:ln>
                <a:effectLst>
                  <a:outerShdw dist="88900" dir="2700000" algn="tl" rotWithShape="0">
                    <a:srgbClr val="7DB0DD"/>
                  </a:outerShdw>
                </a:effectLst>
                <a:latin typeface="카페24 아네모네" pitchFamily="2" charset="-127"/>
                <a:ea typeface="카페24 아네모네" pitchFamily="2" charset="-127"/>
              </a:rPr>
              <a:t>선생님은 준비 중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2511DF-BE5A-4A53-954D-C9D7A8C87D98}"/>
              </a:ext>
            </a:extLst>
          </p:cNvPr>
          <p:cNvSpPr txBox="1"/>
          <p:nvPr/>
        </p:nvSpPr>
        <p:spPr>
          <a:xfrm>
            <a:off x="6096000" y="4395077"/>
            <a:ext cx="5729454" cy="86177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ko-KR" altLang="en-US" sz="5000" dirty="0">
                <a:solidFill>
                  <a:schemeClr val="accent5">
                    <a:lumMod val="20000"/>
                    <a:lumOff val="80000"/>
                  </a:schemeClr>
                </a:solidFill>
                <a:latin typeface="카페24 아네모네에어" pitchFamily="2" charset="-127"/>
                <a:ea typeface="카페24 아네모네에어" pitchFamily="2" charset="-127"/>
              </a:rPr>
              <a:t>잠시만 기다려주세요</a:t>
            </a:r>
            <a:r>
              <a:rPr lang="en-US" altLang="ko-KR" sz="5000" dirty="0">
                <a:solidFill>
                  <a:schemeClr val="accent5">
                    <a:lumMod val="20000"/>
                    <a:lumOff val="80000"/>
                  </a:schemeClr>
                </a:solidFill>
                <a:latin typeface="카페24 아네모네에어" pitchFamily="2" charset="-127"/>
                <a:ea typeface="카페24 아네모네에어" pitchFamily="2" charset="-127"/>
              </a:rPr>
              <a:t>!</a:t>
            </a:r>
            <a:endParaRPr lang="ko-KR" altLang="en-US" sz="5000" dirty="0">
              <a:solidFill>
                <a:schemeClr val="accent5">
                  <a:lumMod val="20000"/>
                  <a:lumOff val="80000"/>
                </a:schemeClr>
              </a:solidFill>
              <a:latin typeface="카페24 아네모네에어" pitchFamily="2" charset="-127"/>
              <a:ea typeface="카페24 아네모네에어" pitchFamily="2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E95414-3910-405B-8292-D6330C085624}"/>
              </a:ext>
            </a:extLst>
          </p:cNvPr>
          <p:cNvSpPr txBox="1"/>
          <p:nvPr/>
        </p:nvSpPr>
        <p:spPr>
          <a:xfrm>
            <a:off x="984739" y="685800"/>
            <a:ext cx="1313180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0" dirty="0">
                <a:effectLst>
                  <a:outerShdw dist="88900" dir="2700000" algn="tl" rotWithShape="0">
                    <a:schemeClr val="bg1">
                      <a:lumMod val="75000"/>
                    </a:schemeClr>
                  </a:outerShdw>
                </a:effectLst>
                <a:latin typeface="카페24 아네모네" pitchFamily="2" charset="-127"/>
                <a:ea typeface="카페24 아네모네" pitchFamily="2" charset="-127"/>
              </a:rPr>
              <a:t>…</a:t>
            </a:r>
            <a:endParaRPr lang="ko-KR" altLang="en-US" sz="10000" dirty="0">
              <a:effectLst>
                <a:outerShdw dist="88900" dir="2700000" algn="tl" rotWithShape="0">
                  <a:schemeClr val="bg1">
                    <a:lumMod val="75000"/>
                  </a:schemeClr>
                </a:outerShdw>
              </a:effectLst>
              <a:latin typeface="카페24 아네모네" pitchFamily="2" charset="-127"/>
              <a:ea typeface="카페24 아네모네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453393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>
            <a:extLst>
              <a:ext uri="{FF2B5EF4-FFF2-40B4-BE49-F238E27FC236}">
                <a16:creationId xmlns:a16="http://schemas.microsoft.com/office/drawing/2014/main" id="{17303D27-342B-4BAD-A2FF-2B09E5BC02AE}"/>
              </a:ext>
            </a:extLst>
          </p:cNvPr>
          <p:cNvSpPr/>
          <p:nvPr/>
        </p:nvSpPr>
        <p:spPr>
          <a:xfrm>
            <a:off x="228600" y="243840"/>
            <a:ext cx="11734800" cy="6309360"/>
          </a:xfrm>
          <a:prstGeom prst="rect">
            <a:avLst/>
          </a:prstGeom>
          <a:noFill/>
          <a:ln w="88900" cap="sq">
            <a:solidFill>
              <a:srgbClr val="FFD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B1B0D4B5-D6AD-4A97-85EA-3B7D3A2CD3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grpSp>
        <p:nvGrpSpPr>
          <p:cNvPr id="10" name="그룹 9">
            <a:extLst>
              <a:ext uri="{FF2B5EF4-FFF2-40B4-BE49-F238E27FC236}">
                <a16:creationId xmlns:a16="http://schemas.microsoft.com/office/drawing/2014/main" id="{FA70787F-F3D7-47AA-B054-E325E7FE5ADA}"/>
              </a:ext>
            </a:extLst>
          </p:cNvPr>
          <p:cNvGrpSpPr/>
          <p:nvPr/>
        </p:nvGrpSpPr>
        <p:grpSpPr>
          <a:xfrm>
            <a:off x="660923" y="868737"/>
            <a:ext cx="8391638" cy="5059566"/>
            <a:chOff x="188483" y="731637"/>
            <a:chExt cx="8391638" cy="5059566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5AE1999-C176-4CAB-AEA7-EF48BE8E47F9}"/>
                </a:ext>
              </a:extLst>
            </p:cNvPr>
            <p:cNvSpPr txBox="1"/>
            <p:nvPr/>
          </p:nvSpPr>
          <p:spPr>
            <a:xfrm>
              <a:off x="188483" y="731637"/>
              <a:ext cx="7004798" cy="1200329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ko-KR" altLang="en-US" sz="7000" dirty="0">
                  <a:latin typeface="카페24 아네모네에어" pitchFamily="2" charset="-127"/>
                  <a:ea typeface="카페24 아네모네에어" pitchFamily="2" charset="-127"/>
                </a:rPr>
                <a:t>오늘의 아침 활동은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792E83E-6206-46CB-AD77-7D97D3E9F431}"/>
                </a:ext>
              </a:extLst>
            </p:cNvPr>
            <p:cNvSpPr txBox="1"/>
            <p:nvPr/>
          </p:nvSpPr>
          <p:spPr>
            <a:xfrm>
              <a:off x="188483" y="1860738"/>
              <a:ext cx="8391638" cy="286232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ko-KR" altLang="en-US" sz="18000" dirty="0">
                  <a:effectLst>
                    <a:outerShdw dist="88900" dir="2700000" algn="tl" rotWithShape="0">
                      <a:srgbClr val="FFD966"/>
                    </a:outerShdw>
                  </a:effectLst>
                  <a:latin typeface="카페24 아네모네" pitchFamily="2" charset="-127"/>
                  <a:ea typeface="카페24 아네모네" pitchFamily="2" charset="-127"/>
                </a:rPr>
                <a:t>책 읽기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28B7972-2E6A-44F6-A8D9-9FF870836E71}"/>
                </a:ext>
              </a:extLst>
            </p:cNvPr>
            <p:cNvSpPr txBox="1"/>
            <p:nvPr/>
          </p:nvSpPr>
          <p:spPr>
            <a:xfrm>
              <a:off x="4083779" y="4467764"/>
              <a:ext cx="3109502" cy="1323439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ko-KR" altLang="en-US" sz="8000" dirty="0">
                  <a:latin typeface="카페24 아네모네에어" pitchFamily="2" charset="-127"/>
                  <a:ea typeface="카페24 아네모네에어" pitchFamily="2" charset="-127"/>
                </a:rPr>
                <a:t>입니다</a:t>
              </a:r>
              <a:r>
                <a:rPr lang="en-US" altLang="ko-KR" sz="8000" dirty="0">
                  <a:latin typeface="카페24 아네모네에어" pitchFamily="2" charset="-127"/>
                  <a:ea typeface="카페24 아네모네에어" pitchFamily="2" charset="-127"/>
                </a:rPr>
                <a:t>.</a:t>
              </a:r>
              <a:endParaRPr lang="ko-KR" altLang="en-US" sz="8000" dirty="0">
                <a:latin typeface="카페24 아네모네에어" pitchFamily="2" charset="-127"/>
                <a:ea typeface="카페24 아네모네에어" pitchFamily="2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530847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FFF0121D-75A9-499B-BFC6-16F4A9EF8BB5}"/>
              </a:ext>
            </a:extLst>
          </p:cNvPr>
          <p:cNvSpPr/>
          <p:nvPr/>
        </p:nvSpPr>
        <p:spPr>
          <a:xfrm>
            <a:off x="-2" y="6030410"/>
            <a:ext cx="12191999" cy="846640"/>
          </a:xfrm>
          <a:prstGeom prst="rect">
            <a:avLst/>
          </a:prstGeom>
          <a:solidFill>
            <a:srgbClr val="EDC9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림 4" descr="장난감, 인형, 모니터, 그리기이(가) 표시된 사진&#10;&#10;자동 생성된 설명">
            <a:extLst>
              <a:ext uri="{FF2B5EF4-FFF2-40B4-BE49-F238E27FC236}">
                <a16:creationId xmlns:a16="http://schemas.microsoft.com/office/drawing/2014/main" id="{C6896661-767E-4BB8-A7C2-993DD168B8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050"/>
            <a:ext cx="12191998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5B9A9DE-65AA-440B-A38F-97D81294BB14}"/>
              </a:ext>
            </a:extLst>
          </p:cNvPr>
          <p:cNvSpPr txBox="1"/>
          <p:nvPr/>
        </p:nvSpPr>
        <p:spPr>
          <a:xfrm>
            <a:off x="3753048" y="904323"/>
            <a:ext cx="4685898" cy="4093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3000" dirty="0">
                <a:solidFill>
                  <a:schemeClr val="bg1"/>
                </a:solidFill>
                <a:effectLst>
                  <a:outerShdw dist="88900" dir="2700000" algn="tl" rotWithShape="0">
                    <a:prstClr val="black"/>
                  </a:outerShdw>
                </a:effectLst>
                <a:latin typeface="카페24 아네모네" pitchFamily="2" charset="-127"/>
                <a:ea typeface="카페24 아네모네" pitchFamily="2" charset="-127"/>
              </a:rPr>
              <a:t>자리에</a:t>
            </a:r>
            <a:endParaRPr lang="en-US" altLang="ko-KR" sz="13000" dirty="0">
              <a:solidFill>
                <a:schemeClr val="bg1"/>
              </a:solidFill>
              <a:effectLst>
                <a:outerShdw dist="88900" dir="2700000" algn="tl" rotWithShape="0">
                  <a:prstClr val="black"/>
                </a:outerShdw>
              </a:effectLst>
              <a:latin typeface="카페24 아네모네" pitchFamily="2" charset="-127"/>
              <a:ea typeface="카페24 아네모네" pitchFamily="2" charset="-127"/>
            </a:endParaRPr>
          </a:p>
          <a:p>
            <a:pPr algn="ctr"/>
            <a:r>
              <a:rPr lang="ko-KR" altLang="en-US" sz="13000" dirty="0">
                <a:solidFill>
                  <a:schemeClr val="bg1"/>
                </a:solidFill>
                <a:effectLst>
                  <a:outerShdw dist="88900" dir="2700000" algn="tl" rotWithShape="0">
                    <a:prstClr val="black"/>
                  </a:outerShdw>
                </a:effectLst>
                <a:latin typeface="카페24 아네모네" pitchFamily="2" charset="-127"/>
                <a:ea typeface="카페24 아네모네" pitchFamily="2" charset="-127"/>
              </a:rPr>
              <a:t>앉아요</a:t>
            </a:r>
          </a:p>
        </p:txBody>
      </p:sp>
    </p:spTree>
    <p:extLst>
      <p:ext uri="{BB962C8B-B14F-4D97-AF65-F5344CB8AC3E}">
        <p14:creationId xmlns:p14="http://schemas.microsoft.com/office/powerpoint/2010/main" val="22166112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>
            <a:extLst>
              <a:ext uri="{FF2B5EF4-FFF2-40B4-BE49-F238E27FC236}">
                <a16:creationId xmlns:a16="http://schemas.microsoft.com/office/drawing/2014/main" id="{4762F99E-9BEE-4D6E-AA7C-98A14893B562}"/>
              </a:ext>
            </a:extLst>
          </p:cNvPr>
          <p:cNvSpPr/>
          <p:nvPr/>
        </p:nvSpPr>
        <p:spPr>
          <a:xfrm>
            <a:off x="228600" y="243840"/>
            <a:ext cx="11734800" cy="6309360"/>
          </a:xfrm>
          <a:prstGeom prst="rect">
            <a:avLst/>
          </a:prstGeom>
          <a:noFill/>
          <a:ln w="88900" cap="sq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C3C715-C9B3-48B8-BCE7-54C6EC5D0CCC}"/>
              </a:ext>
            </a:extLst>
          </p:cNvPr>
          <p:cNvSpPr txBox="1"/>
          <p:nvPr/>
        </p:nvSpPr>
        <p:spPr>
          <a:xfrm>
            <a:off x="2409783" y="4886859"/>
            <a:ext cx="3265638" cy="1323439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pPr algn="ctr"/>
            <a:r>
              <a:rPr lang="ko-KR" altLang="en-US" sz="8000" dirty="0">
                <a:latin typeface="카페24 아네모네에어" pitchFamily="2" charset="-127"/>
                <a:ea typeface="카페24 아네모네에어" pitchFamily="2" charset="-127"/>
              </a:rPr>
              <a:t>입니다</a:t>
            </a:r>
            <a:r>
              <a:rPr lang="en-US" altLang="ko-KR" sz="8000" dirty="0">
                <a:latin typeface="카페24 아네모네에어" pitchFamily="2" charset="-127"/>
                <a:ea typeface="카페24 아네모네에어" pitchFamily="2" charset="-127"/>
              </a:rPr>
              <a:t>.</a:t>
            </a:r>
            <a:endParaRPr lang="ko-KR" altLang="en-US" sz="8000" dirty="0">
              <a:latin typeface="카페24 아네모네에어" pitchFamily="2" charset="-127"/>
              <a:ea typeface="카페24 아네모네에어" pitchFamily="2" charset="-127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824821F8-B2BA-4067-98A3-491B5BF053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326EB9D-8069-4527-9958-7FA7B12FF1DB}"/>
              </a:ext>
            </a:extLst>
          </p:cNvPr>
          <p:cNvSpPr txBox="1"/>
          <p:nvPr/>
        </p:nvSpPr>
        <p:spPr>
          <a:xfrm>
            <a:off x="643274" y="647699"/>
            <a:ext cx="5032147" cy="1323439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pPr algn="ctr"/>
            <a:r>
              <a:rPr lang="ko-KR" altLang="en-US" sz="8000" dirty="0">
                <a:latin typeface="카페24 아네모네에어" pitchFamily="2" charset="-127"/>
                <a:ea typeface="카페24 아네모네에어" pitchFamily="2" charset="-127"/>
              </a:rPr>
              <a:t>이번 시간은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349518-3EE5-4144-81F9-A4AD6F61D59B}"/>
              </a:ext>
            </a:extLst>
          </p:cNvPr>
          <p:cNvSpPr txBox="1"/>
          <p:nvPr/>
        </p:nvSpPr>
        <p:spPr>
          <a:xfrm>
            <a:off x="0" y="1808915"/>
            <a:ext cx="6461761" cy="36317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ko-KR" altLang="en-US" sz="23000" dirty="0">
                <a:effectLst>
                  <a:outerShdw dist="88900" dir="2700000" algn="tl" rotWithShape="0">
                    <a:schemeClr val="accent4"/>
                  </a:outerShdw>
                </a:effectLst>
                <a:latin typeface="카페24 아네모네" pitchFamily="2" charset="-127"/>
                <a:ea typeface="카페24 아네모네" pitchFamily="2" charset="-127"/>
              </a:rPr>
              <a:t>국어</a:t>
            </a:r>
          </a:p>
        </p:txBody>
      </p:sp>
    </p:spTree>
    <p:extLst>
      <p:ext uri="{BB962C8B-B14F-4D97-AF65-F5344CB8AC3E}">
        <p14:creationId xmlns:p14="http://schemas.microsoft.com/office/powerpoint/2010/main" val="39550284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0C3C715-C9B3-48B8-BCE7-54C6EC5D0CCC}"/>
              </a:ext>
            </a:extLst>
          </p:cNvPr>
          <p:cNvSpPr txBox="1"/>
          <p:nvPr/>
        </p:nvSpPr>
        <p:spPr>
          <a:xfrm>
            <a:off x="2409783" y="4886859"/>
            <a:ext cx="3265638" cy="132343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ko-KR" altLang="en-US" sz="8000" dirty="0">
                <a:latin typeface="카페24 아네모네에어" pitchFamily="2" charset="-127"/>
                <a:ea typeface="카페24 아네모네에어" pitchFamily="2" charset="-127"/>
              </a:rPr>
              <a:t>입니다</a:t>
            </a:r>
            <a:r>
              <a:rPr lang="en-US" altLang="ko-KR" sz="8000" dirty="0">
                <a:latin typeface="카페24 아네모네에어" pitchFamily="2" charset="-127"/>
                <a:ea typeface="카페24 아네모네에어" pitchFamily="2" charset="-127"/>
              </a:rPr>
              <a:t>.</a:t>
            </a:r>
            <a:endParaRPr lang="ko-KR" altLang="en-US" sz="8000" dirty="0">
              <a:latin typeface="카페24 아네모네에어" pitchFamily="2" charset="-127"/>
              <a:ea typeface="카페24 아네모네에어" pitchFamily="2" charset="-127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4762F99E-9BEE-4D6E-AA7C-98A14893B562}"/>
              </a:ext>
            </a:extLst>
          </p:cNvPr>
          <p:cNvSpPr/>
          <p:nvPr/>
        </p:nvSpPr>
        <p:spPr>
          <a:xfrm>
            <a:off x="228600" y="243840"/>
            <a:ext cx="11734800" cy="6309360"/>
          </a:xfrm>
          <a:prstGeom prst="rect">
            <a:avLst/>
          </a:prstGeom>
          <a:noFill/>
          <a:ln w="88900" cap="sq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824821F8-B2BA-4067-98A3-491B5BF053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326EB9D-8069-4527-9958-7FA7B12FF1DB}"/>
              </a:ext>
            </a:extLst>
          </p:cNvPr>
          <p:cNvSpPr txBox="1"/>
          <p:nvPr/>
        </p:nvSpPr>
        <p:spPr>
          <a:xfrm>
            <a:off x="643274" y="647699"/>
            <a:ext cx="5032147" cy="132343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ko-KR" altLang="en-US" sz="8000" dirty="0">
                <a:latin typeface="카페24 아네모네에어" pitchFamily="2" charset="-127"/>
                <a:ea typeface="카페24 아네모네에어" pitchFamily="2" charset="-127"/>
              </a:rPr>
              <a:t>이번 시간은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349518-3EE5-4144-81F9-A4AD6F61D59B}"/>
              </a:ext>
            </a:extLst>
          </p:cNvPr>
          <p:cNvSpPr txBox="1"/>
          <p:nvPr/>
        </p:nvSpPr>
        <p:spPr>
          <a:xfrm>
            <a:off x="0" y="1808915"/>
            <a:ext cx="6461761" cy="36317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ko-KR" altLang="en-US" sz="23000" dirty="0">
                <a:effectLst>
                  <a:outerShdw dist="88900" dir="2700000" algn="tl" rotWithShape="0">
                    <a:srgbClr val="A9D18E"/>
                  </a:outerShdw>
                </a:effectLst>
                <a:latin typeface="카페24 아네모네" pitchFamily="2" charset="-127"/>
                <a:ea typeface="카페24 아네모네" pitchFamily="2" charset="-127"/>
              </a:rPr>
              <a:t>사회</a:t>
            </a:r>
          </a:p>
        </p:txBody>
      </p:sp>
    </p:spTree>
    <p:extLst>
      <p:ext uri="{BB962C8B-B14F-4D97-AF65-F5344CB8AC3E}">
        <p14:creationId xmlns:p14="http://schemas.microsoft.com/office/powerpoint/2010/main" val="3938371830"/>
      </p:ext>
    </p:extLst>
  </p:cSld>
  <p:clrMapOvr>
    <a:masterClrMapping/>
  </p:clrMapOvr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82</ep:Words>
  <ep:PresentationFormat>와이드스크린</ep:PresentationFormat>
  <ep:Paragraphs>36</ep:Paragraphs>
  <ep:Slides>11</ep:Slides>
  <ep:Notes>0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ep:HeadingPairs>
  <ep:TitlesOfParts>
    <vt:vector size="12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2020-04-02T03:49:13.000</dcterms:created>
  <dc:creator>이 광원</dc:creator>
  <cp:lastModifiedBy>audtj</cp:lastModifiedBy>
  <dcterms:modified xsi:type="dcterms:W3CDTF">2020-04-05T05:15:04.962</dcterms:modified>
  <cp:revision>21</cp:revision>
  <dc:title>PowerPoint 프레젠테이션</dc:title>
  <cp:version/>
</cp:coreProperties>
</file>