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50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Apple SD 산돌고딕 Neo 옅은체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pple SD 산돌고딕 Neo 볼드체"/>
          <a:ea typeface="Apple SD 산돌고딕 Neo 볼드체"/>
          <a:cs typeface="Apple SD 산돌고딕 Neo 볼드체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27" name="Shape 12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제목 및 부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제목 텍스트"/>
          <p:cNvSpPr/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12" name="본문 첫 번째 줄…"/>
          <p:cNvSpPr/>
          <p:nvPr>
            <p:ph type="body" sz="quarter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인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/>
          <p:nvPr>
            <p:ph type="body" sz="quarter" idx="13"/>
          </p:nvPr>
        </p:nvSpPr>
        <p:spPr>
          <a:xfrm>
            <a:off x="2387600" y="8953500"/>
            <a:ext cx="19621500" cy="6858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–Johnny Appleseed</a:t>
            </a:r>
          </a:p>
        </p:txBody>
      </p:sp>
      <p:sp>
        <p:nvSpPr>
          <p:cNvPr id="94" name="“여기에 인용을 입력하십시오.”"/>
          <p:cNvSpPr/>
          <p:nvPr>
            <p:ph type="body" sz="quarter" idx="14"/>
          </p:nvPr>
        </p:nvSpPr>
        <p:spPr>
          <a:xfrm>
            <a:off x="2387600" y="6038850"/>
            <a:ext cx="19621500" cy="9017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</a:lvl1pPr>
          </a:lstStyle>
          <a:p>
            <a:pPr/>
            <a:r>
              <a:t>“여기에 인용을 입력하십시오.” </a:t>
            </a:r>
          </a:p>
        </p:txBody>
      </p:sp>
      <p:sp>
        <p:nvSpPr>
          <p:cNvPr id="95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13"/>
          </p:nvPr>
        </p:nvSpPr>
        <p:spPr>
          <a:xfrm>
            <a:off x="0" y="0"/>
            <a:ext cx="24384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빈 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" name="그림 6" descr="그림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제목 텍스트"/>
          <p:cNvSpPr/>
          <p:nvPr>
            <p:ph type="title"/>
          </p:nvPr>
        </p:nvSpPr>
        <p:spPr>
          <a:xfrm>
            <a:off x="1676400" y="730250"/>
            <a:ext cx="21031200" cy="2651126"/>
          </a:xfrm>
          <a:prstGeom prst="rect">
            <a:avLst/>
          </a:prstGeom>
        </p:spPr>
        <p:txBody>
          <a:bodyPr lIns="91439" tIns="91439" rIns="91439" bIns="91439"/>
          <a:lstStyle>
            <a:lvl1pPr algn="l" defTabSz="1828800">
              <a:lnSpc>
                <a:spcPct val="90000"/>
              </a:lnSpc>
              <a:defRPr sz="88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/>
            <a:r>
              <a:t>제목 텍스트</a:t>
            </a:r>
          </a:p>
        </p:txBody>
      </p:sp>
      <p:sp>
        <p:nvSpPr>
          <p:cNvPr id="119" name="본문 첫 번째 줄…"/>
          <p:cNvSpPr/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lIns="91439" tIns="91439" rIns="91439" bIns="91439" anchor="t"/>
          <a:lstStyle>
            <a:lvl1pPr marL="457200" indent="-457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latin typeface="맑은 고딕"/>
                <a:ea typeface="맑은 고딕"/>
                <a:cs typeface="맑은 고딕"/>
                <a:sym typeface="맑은 고딕"/>
              </a:defRPr>
            </a:lvl1pPr>
            <a:lvl2pPr marL="990600" indent="-5334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latin typeface="맑은 고딕"/>
                <a:ea typeface="맑은 고딕"/>
                <a:cs typeface="맑은 고딕"/>
                <a:sym typeface="맑은 고딕"/>
              </a:defRPr>
            </a:lvl2pPr>
            <a:lvl3pPr marL="1554479" indent="-640079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latin typeface="맑은 고딕"/>
                <a:ea typeface="맑은 고딕"/>
                <a:cs typeface="맑은 고딕"/>
                <a:sym typeface="맑은 고딕"/>
              </a:defRPr>
            </a:lvl3pPr>
            <a:lvl4pPr marL="20828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latin typeface="맑은 고딕"/>
                <a:ea typeface="맑은 고딕"/>
                <a:cs typeface="맑은 고딕"/>
                <a:sym typeface="맑은 고딕"/>
              </a:defRPr>
            </a:lvl4pPr>
            <a:lvl5pPr marL="2540000" indent="-711200" defTabSz="1828800">
              <a:lnSpc>
                <a:spcPct val="90000"/>
              </a:lnSpc>
              <a:spcBef>
                <a:spcPts val="2000"/>
              </a:spcBef>
              <a:buSzPct val="100000"/>
              <a:buFont typeface="Arial"/>
              <a:defRPr sz="5600">
                <a:latin typeface="맑은 고딕"/>
                <a:ea typeface="맑은 고딕"/>
                <a:cs typeface="맑은 고딕"/>
                <a:sym typeface="맑은 고딕"/>
              </a:defRPr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120" name="Slide Number"/>
          <p:cNvSpPr/>
          <p:nvPr>
            <p:ph type="sldNum" sz="quarter" idx="2"/>
          </p:nvPr>
        </p:nvSpPr>
        <p:spPr>
          <a:xfrm>
            <a:off x="22172989" y="12802235"/>
            <a:ext cx="534611" cy="551181"/>
          </a:xfrm>
          <a:prstGeom prst="rect">
            <a:avLst/>
          </a:prstGeom>
        </p:spPr>
        <p:txBody>
          <a:bodyPr lIns="91439" tIns="91439" rIns="91439" bIns="91439" anchor="ctr"/>
          <a:lstStyle>
            <a:lvl1pPr algn="r" defTabSz="1828800">
              <a:defRPr>
                <a:solidFill>
                  <a:srgbClr val="888888"/>
                </a:solidFill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 - 수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13"/>
          </p:nvPr>
        </p:nvSpPr>
        <p:spPr>
          <a:xfrm>
            <a:off x="3125968" y="673100"/>
            <a:ext cx="18135601" cy="8737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제목 텍스트"/>
          <p:cNvSpPr/>
          <p:nvPr>
            <p:ph type="title"/>
          </p:nvPr>
        </p:nvSpPr>
        <p:spPr>
          <a:xfrm>
            <a:off x="635000" y="94488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pPr/>
            <a:r>
              <a:t>제목 텍스트</a:t>
            </a:r>
          </a:p>
        </p:txBody>
      </p:sp>
      <p:sp>
        <p:nvSpPr>
          <p:cNvPr id="22" name="본문 첫 번째 줄…"/>
          <p:cNvSpPr/>
          <p:nvPr>
            <p:ph type="body" sz="quarter" idx="1"/>
          </p:nvPr>
        </p:nvSpPr>
        <p:spPr>
          <a:xfrm>
            <a:off x="635000" y="115189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23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- 가운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제목 텍스트"/>
          <p:cNvSpPr/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3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 - 수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sz="half" idx="13"/>
          </p:nvPr>
        </p:nvSpPr>
        <p:spPr>
          <a:xfrm>
            <a:off x="13165980" y="1104900"/>
            <a:ext cx="9525001" cy="11506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제목 텍스트"/>
          <p:cNvSpPr/>
          <p:nvPr>
            <p:ph type="title"/>
          </p:nvPr>
        </p:nvSpPr>
        <p:spPr>
          <a:xfrm>
            <a:off x="1651000" y="1104900"/>
            <a:ext cx="10223500" cy="56134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pPr/>
            <a:r>
              <a:t>제목 텍스트</a:t>
            </a:r>
          </a:p>
        </p:txBody>
      </p:sp>
      <p:sp>
        <p:nvSpPr>
          <p:cNvPr id="40" name="본문 첫 번째 줄…"/>
          <p:cNvSpPr/>
          <p:nvPr>
            <p:ph type="body" sz="quarter" idx="1"/>
          </p:nvPr>
        </p:nvSpPr>
        <p:spPr>
          <a:xfrm>
            <a:off x="1651000" y="6845300"/>
            <a:ext cx="10223500" cy="5765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4400"/>
            </a:lvl1pPr>
            <a:lvl2pPr marL="0" indent="228600" algn="ctr">
              <a:spcBef>
                <a:spcPts val="0"/>
              </a:spcBef>
              <a:buSzTx/>
              <a:buNone/>
              <a:defRPr sz="4400"/>
            </a:lvl2pPr>
            <a:lvl3pPr marL="0" indent="457200" algn="ctr">
              <a:spcBef>
                <a:spcPts val="0"/>
              </a:spcBef>
              <a:buSzTx/>
              <a:buNone/>
              <a:defRPr sz="4400"/>
            </a:lvl3pPr>
            <a:lvl4pPr marL="0" indent="685800" algn="ctr">
              <a:spcBef>
                <a:spcPts val="0"/>
              </a:spcBef>
              <a:buSzTx/>
              <a:buNone/>
              <a:defRPr sz="4400"/>
            </a:lvl4pPr>
            <a:lvl5pPr marL="0" indent="914400" algn="ctr">
              <a:spcBef>
                <a:spcPts val="0"/>
              </a:spcBef>
              <a:buSzTx/>
              <a:buNone/>
              <a:defRPr sz="44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1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- 상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제목 텍스트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49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 및 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제목 텍스트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57" name="본문 첫 번째 줄…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5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제목, 구분점 및 사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sz="half" idx="13"/>
          </p:nvPr>
        </p:nvSpPr>
        <p:spPr>
          <a:xfrm>
            <a:off x="13169900" y="3238500"/>
            <a:ext cx="9525000" cy="9207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제목 텍스트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제목 텍스트</a:t>
            </a:r>
          </a:p>
        </p:txBody>
      </p:sp>
      <p:sp>
        <p:nvSpPr>
          <p:cNvPr id="67" name="본문 첫 번째 줄…"/>
          <p:cNvSpPr/>
          <p:nvPr>
            <p:ph type="body" sz="half" idx="1"/>
          </p:nvPr>
        </p:nvSpPr>
        <p:spPr>
          <a:xfrm>
            <a:off x="1689100" y="3238500"/>
            <a:ext cx="10007600" cy="92075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4500"/>
            </a:lvl1pPr>
            <a:lvl2pPr marL="1117600" indent="-558800">
              <a:spcBef>
                <a:spcPts val="4500"/>
              </a:spcBef>
              <a:defRPr sz="4500"/>
            </a:lvl2pPr>
            <a:lvl3pPr marL="1676400" indent="-558800">
              <a:spcBef>
                <a:spcPts val="4500"/>
              </a:spcBef>
              <a:defRPr sz="4500"/>
            </a:lvl3pPr>
            <a:lvl4pPr marL="2235200" indent="-558800">
              <a:spcBef>
                <a:spcPts val="4500"/>
              </a:spcBef>
              <a:defRPr sz="4500"/>
            </a:lvl4pPr>
            <a:lvl5pPr marL="2794000" indent="-558800">
              <a:spcBef>
                <a:spcPts val="4500"/>
              </a:spcBef>
              <a:defRPr sz="4500"/>
            </a:lvl5pPr>
          </a:lstStyle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68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구분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본문 첫 번째 줄…"/>
          <p:cNvSpPr/>
          <p:nvPr>
            <p:ph type="body" idx="1"/>
          </p:nvPr>
        </p:nvSpPr>
        <p:spPr>
          <a:xfrm>
            <a:off x="1689100" y="1778000"/>
            <a:ext cx="21005800" cy="10147300"/>
          </a:xfrm>
          <a:prstGeom prst="rect">
            <a:avLst/>
          </a:prstGeom>
        </p:spPr>
        <p:txBody>
          <a:bodyPr/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7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사진 - 3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13"/>
          </p:nvPr>
        </p:nvSpPr>
        <p:spPr>
          <a:xfrm>
            <a:off x="15760700" y="70485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14"/>
          </p:nvPr>
        </p:nvSpPr>
        <p:spPr>
          <a:xfrm>
            <a:off x="15760700" y="1130300"/>
            <a:ext cx="7404100" cy="5549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15"/>
          </p:nvPr>
        </p:nvSpPr>
        <p:spPr>
          <a:xfrm>
            <a:off x="1206500" y="1130300"/>
            <a:ext cx="14173200" cy="11468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텍스트"/>
          <p:cNvSpPr/>
          <p:nvPr>
            <p:ph type="title"/>
          </p:nvPr>
        </p:nvSpPr>
        <p:spPr>
          <a:xfrm>
            <a:off x="1689100" y="9525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제목 텍스트</a:t>
            </a:r>
          </a:p>
        </p:txBody>
      </p:sp>
      <p:sp>
        <p:nvSpPr>
          <p:cNvPr id="3" name="본문 첫 번째 줄…"/>
          <p:cNvSpPr/>
          <p:nvPr>
            <p:ph type="body" idx="1"/>
          </p:nvPr>
        </p:nvSpPr>
        <p:spPr>
          <a:xfrm>
            <a:off x="1689100" y="3238500"/>
            <a:ext cx="21005800" cy="920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본문 첫 번째 줄</a:t>
            </a:r>
          </a:p>
          <a:p>
            <a:pPr lvl="1"/>
            <a:r>
              <a:t>본문 두 번째 줄</a:t>
            </a:r>
          </a:p>
          <a:p>
            <a:pPr lvl="2"/>
            <a:r>
              <a:t>본문 세 번째 줄</a:t>
            </a:r>
          </a:p>
          <a:p>
            <a:pPr lvl="3"/>
            <a:r>
              <a:t>본문 네 번째 줄</a:t>
            </a:r>
          </a:p>
          <a:p>
            <a:pPr lvl="4"/>
            <a:r>
              <a:t>본문 다섯 번째 줄</a:t>
            </a:r>
          </a:p>
        </p:txBody>
      </p:sp>
      <p:sp>
        <p:nvSpPr>
          <p:cNvPr id="4" name="Slide Number"/>
          <p:cNvSpPr/>
          <p:nvPr>
            <p:ph type="sldNum" sz="quarter" idx="2"/>
          </p:nvPr>
        </p:nvSpPr>
        <p:spPr>
          <a:xfrm>
            <a:off x="11978538" y="13081000"/>
            <a:ext cx="414224" cy="4699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p:transition xmlns:p14="http://schemas.microsoft.com/office/powerpoint/2010/main" spd="med" advClick="1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1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52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Apple SD 산돌고딕 Neo 옅은체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1pPr>
      <a:lvl2pPr marL="0" marR="0" indent="228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2pPr>
      <a:lvl3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3pPr>
      <a:lvl4pPr marL="0" marR="0" indent="685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4pPr>
      <a:lvl5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5pPr>
      <a:lvl6pPr marL="0" marR="0" indent="1143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6pPr>
      <a:lvl7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7pPr>
      <a:lvl8pPr marL="0" marR="0" indent="1600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8pPr>
      <a:lvl9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4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pple SD 산돌고딕 Neo 옅은체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Relationship Id="rId3" Type="http://schemas.openxmlformats.org/officeDocument/2006/relationships/image" Target="../media/image3.png"/><Relationship Id="rId4" Type="http://schemas.openxmlformats.org/officeDocument/2006/relationships/image" Target="../media/image4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Relationship Id="rId3" Type="http://schemas.openxmlformats.org/officeDocument/2006/relationships/image" Target="../media/image5.png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6.png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3" Type="http://schemas.openxmlformats.org/officeDocument/2006/relationships/image" Target="../media/image4.png"/><Relationship Id="rId4" Type="http://schemas.openxmlformats.org/officeDocument/2006/relationships/image" Target="../media/image7.png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6.jpeg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desk rom.psd" descr="desk rom.psd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32" y="0"/>
            <a:ext cx="24365069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30" name="Title…"/>
          <p:cNvSpPr/>
          <p:nvPr/>
        </p:nvSpPr>
        <p:spPr>
          <a:xfrm>
            <a:off x="10663114" y="1561052"/>
            <a:ext cx="11339006" cy="35420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defTabSz="914400">
              <a:defRPr sz="11000"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t>Title</a:t>
            </a:r>
          </a:p>
          <a:p>
            <a:pPr defTabSz="914400">
              <a:defRPr sz="11000">
                <a:latin typeface="맑은 고딕"/>
                <a:ea typeface="맑은 고딕"/>
                <a:cs typeface="맑은 고딕"/>
                <a:sym typeface="맑은 고딕"/>
              </a:defRPr>
            </a:pPr>
            <a:r>
              <a:t>참쌤의 콘텐츠 스쿨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차례.jpg" descr="차례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5" y="0"/>
            <a:ext cx="2436507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486844" y="2657345"/>
            <a:ext cx="2767397" cy="2767397"/>
          </a:xfrm>
          <a:prstGeom prst="rect">
            <a:avLst/>
          </a:prstGeom>
          <a:ln w="12700">
            <a:miter lim="400000"/>
          </a:ln>
        </p:spPr>
      </p:pic>
      <p:sp>
        <p:nvSpPr>
          <p:cNvPr id="134" name="참쌤스쿨은 “교사가 최고의 콘텐츠다＂"/>
          <p:cNvSpPr/>
          <p:nvPr/>
        </p:nvSpPr>
        <p:spPr>
          <a:xfrm>
            <a:off x="4973195" y="3641351"/>
            <a:ext cx="14216748" cy="1198278"/>
          </a:xfrm>
          <a:prstGeom prst="roundRect">
            <a:avLst>
              <a:gd name="adj" fmla="val 16315"/>
            </a:avLst>
          </a:prstGeom>
          <a:solidFill>
            <a:srgbClr val="FFFFFF">
              <a:alpha val="82085"/>
            </a:srgbClr>
          </a:solidFill>
          <a:ln w="12700">
            <a:miter lim="400000"/>
          </a:ln>
          <a:effectLst>
            <a:outerShdw sx="100000" sy="100000" kx="0" ky="0" algn="b" rotWithShape="0" blurRad="50800" dist="38986" dir="2700000">
              <a:srgbClr val="A6AAA9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914400">
              <a:defRPr spc="-225" sz="3600">
                <a:solidFill>
                  <a:srgbClr val="4040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참쌤스쿨은 </a:t>
            </a:r>
            <a:r>
              <a:t>“</a:t>
            </a:r>
            <a:r>
              <a:t>교사가 최고의 콘텐츠다</a:t>
            </a:r>
            <a:r>
              <a:t>＂</a:t>
            </a:r>
          </a:p>
        </p:txBody>
      </p:sp>
      <p:sp>
        <p:nvSpPr>
          <p:cNvPr id="135" name="1."/>
          <p:cNvSpPr/>
          <p:nvPr/>
        </p:nvSpPr>
        <p:spPr>
          <a:xfrm>
            <a:off x="3610052" y="3724821"/>
            <a:ext cx="52098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1.</a:t>
            </a:r>
          </a:p>
        </p:txBody>
      </p:sp>
      <p:pic>
        <p:nvPicPr>
          <p:cNvPr id="136" name="opened book.png" descr="opened book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1511227">
            <a:off x="4351088" y="357438"/>
            <a:ext cx="2922432" cy="2922433"/>
          </a:xfrm>
          <a:prstGeom prst="rect">
            <a:avLst/>
          </a:prstGeom>
          <a:ln w="12700">
            <a:miter lim="400000"/>
          </a:ln>
        </p:spPr>
      </p:pic>
      <p:sp>
        <p:nvSpPr>
          <p:cNvPr id="137" name="목  차"/>
          <p:cNvSpPr/>
          <p:nvPr/>
        </p:nvSpPr>
        <p:spPr>
          <a:xfrm>
            <a:off x="142801" y="1256292"/>
            <a:ext cx="11339006" cy="870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914400">
              <a:defRPr sz="4800">
                <a:latin typeface="맑은 고딕"/>
                <a:ea typeface="맑은 고딕"/>
                <a:cs typeface="맑은 고딕"/>
                <a:sym typeface="맑은 고딕"/>
              </a:defRPr>
            </a:lvl1pPr>
          </a:lstStyle>
          <a:p>
            <a:pPr/>
            <a:r>
              <a:t>목  차</a:t>
            </a:r>
          </a:p>
        </p:txBody>
      </p:sp>
      <p:pic>
        <p:nvPicPr>
          <p:cNvPr id="138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110068" y="4541807"/>
            <a:ext cx="2767397" cy="2767396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참쌤스쿨은 “교사가 최고의 콘텐츠다＂"/>
          <p:cNvSpPr/>
          <p:nvPr/>
        </p:nvSpPr>
        <p:spPr>
          <a:xfrm>
            <a:off x="5596419" y="5525812"/>
            <a:ext cx="14216749" cy="1198278"/>
          </a:xfrm>
          <a:prstGeom prst="roundRect">
            <a:avLst>
              <a:gd name="adj" fmla="val 16315"/>
            </a:avLst>
          </a:prstGeom>
          <a:solidFill>
            <a:srgbClr val="FFFFFF">
              <a:alpha val="82085"/>
            </a:srgbClr>
          </a:solidFill>
          <a:ln w="12700">
            <a:miter lim="400000"/>
          </a:ln>
          <a:effectLst>
            <a:outerShdw sx="100000" sy="100000" kx="0" ky="0" algn="b" rotWithShape="0" blurRad="50800" dist="38986" dir="2700000">
              <a:srgbClr val="A6AAA9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914400">
              <a:defRPr spc="-225" sz="3600">
                <a:solidFill>
                  <a:srgbClr val="4040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참쌤스쿨은 </a:t>
            </a:r>
            <a:r>
              <a:t>“</a:t>
            </a:r>
            <a:r>
              <a:t>교사가 최고의 콘텐츠다</a:t>
            </a:r>
            <a:r>
              <a:t>＂</a:t>
            </a:r>
          </a:p>
        </p:txBody>
      </p:sp>
      <p:sp>
        <p:nvSpPr>
          <p:cNvPr id="140" name="2."/>
          <p:cNvSpPr/>
          <p:nvPr/>
        </p:nvSpPr>
        <p:spPr>
          <a:xfrm>
            <a:off x="4233276" y="5609283"/>
            <a:ext cx="62048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2.</a:t>
            </a:r>
          </a:p>
        </p:txBody>
      </p:sp>
      <p:pic>
        <p:nvPicPr>
          <p:cNvPr id="141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730019" y="6446944"/>
            <a:ext cx="2767397" cy="2767397"/>
          </a:xfrm>
          <a:prstGeom prst="rect">
            <a:avLst/>
          </a:prstGeom>
          <a:ln w="12700">
            <a:miter lim="400000"/>
          </a:ln>
        </p:spPr>
      </p:pic>
      <p:sp>
        <p:nvSpPr>
          <p:cNvPr id="142" name="참쌤스쿨은 “교사가 최고의 콘텐츠다＂"/>
          <p:cNvSpPr/>
          <p:nvPr/>
        </p:nvSpPr>
        <p:spPr>
          <a:xfrm>
            <a:off x="6216370" y="7430950"/>
            <a:ext cx="14216748" cy="1198277"/>
          </a:xfrm>
          <a:prstGeom prst="roundRect">
            <a:avLst>
              <a:gd name="adj" fmla="val 16315"/>
            </a:avLst>
          </a:prstGeom>
          <a:solidFill>
            <a:srgbClr val="FFFFFF">
              <a:alpha val="82085"/>
            </a:srgbClr>
          </a:solidFill>
          <a:ln w="12700">
            <a:miter lim="400000"/>
          </a:ln>
          <a:effectLst>
            <a:outerShdw sx="100000" sy="100000" kx="0" ky="0" algn="b" rotWithShape="0" blurRad="50800" dist="38986" dir="2700000">
              <a:srgbClr val="A6AAA9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914400">
              <a:defRPr spc="-225" sz="3600">
                <a:solidFill>
                  <a:srgbClr val="4040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참쌤스쿨은 </a:t>
            </a:r>
            <a:r>
              <a:t>“</a:t>
            </a:r>
            <a:r>
              <a:t>교사가 최고의 콘텐츠다</a:t>
            </a:r>
            <a:r>
              <a:t>＂</a:t>
            </a:r>
          </a:p>
        </p:txBody>
      </p:sp>
      <p:sp>
        <p:nvSpPr>
          <p:cNvPr id="143" name="3."/>
          <p:cNvSpPr/>
          <p:nvPr/>
        </p:nvSpPr>
        <p:spPr>
          <a:xfrm>
            <a:off x="4853227" y="7514420"/>
            <a:ext cx="62048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3.</a:t>
            </a:r>
          </a:p>
        </p:txBody>
      </p:sp>
      <p:pic>
        <p:nvPicPr>
          <p:cNvPr id="144" name="frame.png" descr="fram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353244" y="8409455"/>
            <a:ext cx="2767396" cy="2767396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참쌤스쿨은 “교사가 최고의 콘텐츠다＂"/>
          <p:cNvSpPr/>
          <p:nvPr/>
        </p:nvSpPr>
        <p:spPr>
          <a:xfrm>
            <a:off x="6839594" y="9393460"/>
            <a:ext cx="14216749" cy="1198278"/>
          </a:xfrm>
          <a:prstGeom prst="roundRect">
            <a:avLst>
              <a:gd name="adj" fmla="val 16315"/>
            </a:avLst>
          </a:prstGeom>
          <a:solidFill>
            <a:srgbClr val="FFFFFF">
              <a:alpha val="82085"/>
            </a:srgbClr>
          </a:solidFill>
          <a:ln w="12700">
            <a:miter lim="400000"/>
          </a:ln>
          <a:effectLst>
            <a:outerShdw sx="100000" sy="100000" kx="0" ky="0" algn="b" rotWithShape="0" blurRad="50800" dist="38986" dir="2700000">
              <a:srgbClr val="A6AAA9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/>
          <a:p>
            <a:pPr algn="l" defTabSz="914400">
              <a:defRPr spc="-225" sz="3600">
                <a:solidFill>
                  <a:srgbClr val="40404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  참쌤스쿨은 </a:t>
            </a:r>
            <a:r>
              <a:t>“</a:t>
            </a:r>
            <a:r>
              <a:t>교사가 최고의 콘텐츠다</a:t>
            </a:r>
            <a:r>
              <a:t>＂</a:t>
            </a:r>
          </a:p>
        </p:txBody>
      </p:sp>
      <p:sp>
        <p:nvSpPr>
          <p:cNvPr id="146" name="4."/>
          <p:cNvSpPr/>
          <p:nvPr/>
        </p:nvSpPr>
        <p:spPr>
          <a:xfrm>
            <a:off x="5476451" y="9476930"/>
            <a:ext cx="62048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/>
            <a:r>
              <a:t>4.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본문.jpg" descr="본문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5" y="0"/>
            <a:ext cx="2436507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49" name="본  문 1"/>
          <p:cNvSpPr/>
          <p:nvPr/>
        </p:nvSpPr>
        <p:spPr>
          <a:xfrm>
            <a:off x="3747208" y="1131577"/>
            <a:ext cx="16889584" cy="1524813"/>
          </a:xfrm>
          <a:prstGeom prst="roundRect">
            <a:avLst>
              <a:gd name="adj" fmla="val 12821"/>
            </a:avLst>
          </a:prstGeom>
          <a:solidFill>
            <a:srgbClr val="FFFFFF">
              <a:alpha val="82085"/>
            </a:srgbClr>
          </a:solidFill>
          <a:ln w="12700">
            <a:miter lim="400000"/>
          </a:ln>
          <a:effectLst>
            <a:outerShdw sx="100000" sy="100000" kx="0" ky="0" algn="b" rotWithShape="0" blurRad="50800" dist="38986" dir="2700000">
              <a:srgbClr val="A6AAA9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914400">
              <a:defRPr spc="-300" sz="4800">
                <a:solidFill>
                  <a:srgbClr val="9358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본  문 1</a:t>
            </a:r>
          </a:p>
        </p:txBody>
      </p:sp>
      <p:sp>
        <p:nvSpPr>
          <p:cNvPr id="150" name="Rounded Rectangle"/>
          <p:cNvSpPr/>
          <p:nvPr/>
        </p:nvSpPr>
        <p:spPr>
          <a:xfrm>
            <a:off x="1917340" y="3249979"/>
            <a:ext cx="20549320" cy="7913621"/>
          </a:xfrm>
          <a:prstGeom prst="roundRect">
            <a:avLst>
              <a:gd name="adj" fmla="val 3269"/>
            </a:avLst>
          </a:prstGeom>
          <a:solidFill>
            <a:srgbClr val="FFFFFF">
              <a:alpha val="82085"/>
            </a:srgbClr>
          </a:solidFill>
          <a:ln w="12700">
            <a:miter lim="400000"/>
          </a:ln>
          <a:effectLst>
            <a:outerShdw sx="100000" sy="100000" kx="0" ky="0" algn="b" rotWithShape="0" blurRad="50800" dist="38986" dir="2700000">
              <a:srgbClr val="A6AAA9">
                <a:alpha val="50000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pc="-300" sz="4800">
                <a:solidFill>
                  <a:srgbClr val="93583B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51" name="pottery.png" descr="potte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89205" y="3740358"/>
            <a:ext cx="552863" cy="1005205"/>
          </a:xfrm>
          <a:prstGeom prst="rect">
            <a:avLst/>
          </a:prstGeom>
          <a:ln w="12700">
            <a:miter lim="400000"/>
          </a:ln>
        </p:spPr>
      </p:pic>
      <p:sp>
        <p:nvSpPr>
          <p:cNvPr id="152" name="“참샘의 콘텐츠 스쿨” 교사가 최고의 콘텐츠다"/>
          <p:cNvSpPr/>
          <p:nvPr/>
        </p:nvSpPr>
        <p:spPr>
          <a:xfrm>
            <a:off x="3649590" y="3929221"/>
            <a:ext cx="1575974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“참샘의 콘텐츠 스쿨” 교사가 최고의 콘텐츠다</a:t>
            </a:r>
          </a:p>
        </p:txBody>
      </p:sp>
      <p:sp>
        <p:nvSpPr>
          <p:cNvPr id="153" name="“참샘의 콘텐츠 스쿨” 교사가 최고의 콘텐츠다"/>
          <p:cNvSpPr/>
          <p:nvPr/>
        </p:nvSpPr>
        <p:spPr>
          <a:xfrm>
            <a:off x="3660510" y="5255430"/>
            <a:ext cx="1575974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“참샘의 콘텐츠 스쿨” 교사가 최고의 콘텐츠다</a:t>
            </a:r>
          </a:p>
        </p:txBody>
      </p:sp>
      <p:pic>
        <p:nvPicPr>
          <p:cNvPr id="154" name="pottery.png" descr="potte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776505" y="4963187"/>
            <a:ext cx="552863" cy="1005204"/>
          </a:xfrm>
          <a:prstGeom prst="rect">
            <a:avLst/>
          </a:prstGeom>
          <a:ln w="12700">
            <a:miter lim="400000"/>
          </a:ln>
        </p:spPr>
      </p:pic>
      <p:sp>
        <p:nvSpPr>
          <p:cNvPr id="155" name="“참샘의 콘텐츠 스쿨” 교사가 최고의 콘텐츠다"/>
          <p:cNvSpPr/>
          <p:nvPr/>
        </p:nvSpPr>
        <p:spPr>
          <a:xfrm>
            <a:off x="3687382" y="6673921"/>
            <a:ext cx="1575974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“참샘의 콘텐츠 스쿨” 교사가 최고의 콘텐츠다</a:t>
            </a:r>
          </a:p>
        </p:txBody>
      </p:sp>
      <p:pic>
        <p:nvPicPr>
          <p:cNvPr id="156" name="pottery.png" descr="potte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3377" y="6381678"/>
            <a:ext cx="552863" cy="1005204"/>
          </a:xfrm>
          <a:prstGeom prst="rect">
            <a:avLst/>
          </a:prstGeom>
          <a:ln w="12700">
            <a:miter lim="400000"/>
          </a:ln>
        </p:spPr>
      </p:pic>
      <p:sp>
        <p:nvSpPr>
          <p:cNvPr id="157" name="“참샘의 콘텐츠 스쿨” 교사가 최고의 콘텐츠다"/>
          <p:cNvSpPr/>
          <p:nvPr/>
        </p:nvSpPr>
        <p:spPr>
          <a:xfrm>
            <a:off x="3687074" y="8092413"/>
            <a:ext cx="15759745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“참샘의 콘텐츠 스쿨” 교사가 최고의 콘텐츠다</a:t>
            </a:r>
          </a:p>
        </p:txBody>
      </p:sp>
      <p:pic>
        <p:nvPicPr>
          <p:cNvPr id="158" name="pottery.png" descr="potte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3069" y="7800169"/>
            <a:ext cx="552863" cy="1005205"/>
          </a:xfrm>
          <a:prstGeom prst="rect">
            <a:avLst/>
          </a:prstGeom>
          <a:ln w="12700">
            <a:miter lim="400000"/>
          </a:ln>
        </p:spPr>
      </p:pic>
      <p:sp>
        <p:nvSpPr>
          <p:cNvPr id="159" name="“참샘의 콘텐츠 스쿨” 교사가 최고의 콘텐츠다"/>
          <p:cNvSpPr/>
          <p:nvPr/>
        </p:nvSpPr>
        <p:spPr>
          <a:xfrm>
            <a:off x="3693270" y="9507666"/>
            <a:ext cx="15759744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/>
          </a:lstStyle>
          <a:p>
            <a:pPr/>
            <a:r>
              <a:t>“참샘의 콘텐츠 스쿨” 교사가 최고의 콘텐츠다</a:t>
            </a:r>
          </a:p>
        </p:txBody>
      </p:sp>
      <p:pic>
        <p:nvPicPr>
          <p:cNvPr id="160" name="pottery.png" descr="pottery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09265" y="9215422"/>
            <a:ext cx="552863" cy="1005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Title"/>
          <p:cNvSpPr/>
          <p:nvPr>
            <p:ph type="ctrTitle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63" name="Body"/>
          <p:cNvSpPr/>
          <p:nvPr>
            <p:ph type="subTitle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164" name="본문2.jpg" descr="본문2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5" y="0"/>
            <a:ext cx="2436507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65" name="그림 또는 사진"/>
          <p:cNvSpPr/>
          <p:nvPr/>
        </p:nvSpPr>
        <p:spPr>
          <a:xfrm>
            <a:off x="4491545" y="2558222"/>
            <a:ext cx="6794034" cy="7665267"/>
          </a:xfrm>
          <a:prstGeom prst="roundRect">
            <a:avLst>
              <a:gd name="adj" fmla="val 2878"/>
            </a:avLst>
          </a:prstGeom>
          <a:solidFill>
            <a:srgbClr val="FFFFFF">
              <a:alpha val="82085"/>
            </a:srgbClr>
          </a:solidFill>
          <a:ln w="12700">
            <a:miter lim="400000"/>
          </a:ln>
          <a:effectLst>
            <a:outerShdw sx="100000" sy="100000" kx="0" ky="0" algn="b" rotWithShape="0" blurRad="50800" dist="38986" dir="2700000">
              <a:srgbClr val="A6AAA9">
                <a:alpha val="50000"/>
              </a:srgbClr>
            </a:outerShdw>
          </a:effectLst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/>
          <a:lstStyle>
            <a:lvl1pPr defTabSz="914400">
              <a:defRPr spc="-300" sz="4800">
                <a:solidFill>
                  <a:srgbClr val="93583B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그림 또는 사진</a:t>
            </a:r>
          </a:p>
        </p:txBody>
      </p:sp>
      <p:sp>
        <p:nvSpPr>
          <p:cNvPr id="166" name="그림 또는 사진 설명입니다.…"/>
          <p:cNvSpPr/>
          <p:nvPr/>
        </p:nvSpPr>
        <p:spPr>
          <a:xfrm>
            <a:off x="13314985" y="2911055"/>
            <a:ext cx="6958966" cy="6959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200000"/>
              </a:lnSpc>
            </a:pPr>
            <a:r>
              <a:t>그림 또는 사진 설명입니다.</a:t>
            </a:r>
          </a:p>
          <a:p>
            <a:pPr>
              <a:lnSpc>
                <a:spcPct val="200000"/>
              </a:lnSpc>
            </a:pPr>
            <a:r>
              <a:t>그림 또는 사진 설명입니다.</a:t>
            </a:r>
          </a:p>
          <a:p>
            <a:pPr>
              <a:lnSpc>
                <a:spcPct val="200000"/>
              </a:lnSpc>
            </a:pPr>
            <a:r>
              <a:t>그림 또는 사진 설명입니다.</a:t>
            </a:r>
          </a:p>
          <a:p>
            <a:pPr>
              <a:lnSpc>
                <a:spcPct val="200000"/>
              </a:lnSpc>
            </a:pPr>
            <a:r>
              <a:t>그림 또는 사진 설명입니다.</a:t>
            </a:r>
          </a:p>
          <a:p>
            <a:pPr>
              <a:lnSpc>
                <a:spcPct val="200000"/>
              </a:lnSpc>
            </a:pPr>
            <a:r>
              <a:t>그림 또는 사진 설명입니다.</a:t>
            </a:r>
          </a:p>
        </p:txBody>
      </p:sp>
      <p:pic>
        <p:nvPicPr>
          <p:cNvPr id="167" name="red book.png" descr="red boo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79624" y="2745013"/>
            <a:ext cx="1114346" cy="111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red book.png" descr="red boo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79624" y="4297788"/>
            <a:ext cx="1114346" cy="111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red book.png" descr="red boo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79624" y="5757483"/>
            <a:ext cx="1114346" cy="1114345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red book.png" descr="red boo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79624" y="7310477"/>
            <a:ext cx="1114346" cy="11143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71" name="red book.png" descr="red boo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79624" y="8787272"/>
            <a:ext cx="1114346" cy="1114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퀴즈본문.jpg" descr="퀴즈본문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465" y="0"/>
            <a:ext cx="2436507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Rounded Rectangle"/>
          <p:cNvSpPr/>
          <p:nvPr/>
        </p:nvSpPr>
        <p:spPr>
          <a:xfrm>
            <a:off x="1917340" y="2112798"/>
            <a:ext cx="20549320" cy="6204216"/>
          </a:xfrm>
          <a:prstGeom prst="roundRect">
            <a:avLst>
              <a:gd name="adj" fmla="val 4169"/>
            </a:avLst>
          </a:prstGeom>
          <a:solidFill>
            <a:srgbClr val="FFFFFF">
              <a:alpha val="67712"/>
            </a:srgbClr>
          </a:solidFill>
          <a:ln w="12700">
            <a:miter lim="400000"/>
          </a:ln>
          <a:effectLst>
            <a:outerShdw sx="100000" sy="100000" kx="0" ky="0" algn="b" rotWithShape="0" blurRad="50800" dist="38986" dir="2700000">
              <a:srgbClr val="4E4A49"/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pc="-300" sz="4800">
                <a:solidFill>
                  <a:srgbClr val="FBDDB4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75" name="opened book.png" descr="opened book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21511227">
            <a:off x="2488107" y="2116402"/>
            <a:ext cx="2037359" cy="2037359"/>
          </a:xfrm>
          <a:prstGeom prst="rect">
            <a:avLst/>
          </a:prstGeom>
          <a:ln w="12700">
            <a:miter lim="400000"/>
          </a:ln>
        </p:spPr>
      </p:pic>
      <p:sp>
        <p:nvSpPr>
          <p:cNvPr id="176" name="문제 1"/>
          <p:cNvSpPr/>
          <p:nvPr/>
        </p:nvSpPr>
        <p:spPr>
          <a:xfrm>
            <a:off x="4738407" y="2703281"/>
            <a:ext cx="1606551" cy="863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/>
            <a:r>
              <a:t>문제 1</a:t>
            </a:r>
          </a:p>
        </p:txBody>
      </p:sp>
      <p:sp>
        <p:nvSpPr>
          <p:cNvPr id="177" name="참쌤의 콘텐츠 스쿨은…"/>
          <p:cNvSpPr/>
          <p:nvPr/>
        </p:nvSpPr>
        <p:spPr>
          <a:xfrm>
            <a:off x="6826749" y="3999554"/>
            <a:ext cx="10157461" cy="27838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lnSpc>
                <a:spcPct val="120000"/>
              </a:lnSpc>
              <a:defRPr sz="8000"/>
            </a:pPr>
            <a:r>
              <a:t>참쌤의 콘텐츠 스쿨은 </a:t>
            </a:r>
          </a:p>
          <a:p>
            <a:pPr>
              <a:lnSpc>
                <a:spcPct val="120000"/>
              </a:lnSpc>
              <a:defRPr sz="8000"/>
            </a:pPr>
            <a:r>
              <a:t>교사가 최고의 콘텐츠다? </a:t>
            </a:r>
          </a:p>
        </p:txBody>
      </p:sp>
      <p:sp>
        <p:nvSpPr>
          <p:cNvPr id="178" name="Rounded Rectangle"/>
          <p:cNvSpPr/>
          <p:nvPr/>
        </p:nvSpPr>
        <p:spPr>
          <a:xfrm>
            <a:off x="1917340" y="9021531"/>
            <a:ext cx="20549320" cy="2405483"/>
          </a:xfrm>
          <a:prstGeom prst="roundRect">
            <a:avLst>
              <a:gd name="adj" fmla="val 10754"/>
            </a:avLst>
          </a:prstGeom>
          <a:solidFill>
            <a:srgbClr val="FFFFFF">
              <a:alpha val="74787"/>
            </a:srgbClr>
          </a:solidFill>
          <a:ln w="12700">
            <a:miter lim="400000"/>
          </a:ln>
          <a:effectLst>
            <a:outerShdw sx="100000" sy="100000" kx="0" ky="0" algn="b" rotWithShape="0" blurRad="50800" dist="38986" dir="2700000">
              <a:srgbClr val="4B6B56">
                <a:alpha val="99073"/>
              </a:srgbClr>
            </a:outerShdw>
          </a:effectLst>
        </p:spPr>
        <p:txBody>
          <a:bodyPr lIns="50800" tIns="50800" rIns="50800" bIns="50800" anchor="ctr"/>
          <a:lstStyle/>
          <a:p>
            <a:pPr defTabSz="914400">
              <a:defRPr spc="-300" sz="4800">
                <a:solidFill>
                  <a:srgbClr val="FBDDB4"/>
                </a:solidFill>
                <a:latin typeface="Helvetica"/>
                <a:ea typeface="Helvetica"/>
                <a:cs typeface="Helvetica"/>
                <a:sym typeface="Helvetica"/>
              </a:defRPr>
            </a:pPr>
          </a:p>
        </p:txBody>
      </p:sp>
      <p:pic>
        <p:nvPicPr>
          <p:cNvPr id="179" name="pencil case.png" descr="pencil case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27648" y="8789172"/>
            <a:ext cx="1606551" cy="2921001"/>
          </a:xfrm>
          <a:prstGeom prst="rect">
            <a:avLst/>
          </a:prstGeom>
          <a:ln w="12700">
            <a:miter lim="400000"/>
          </a:ln>
        </p:spPr>
      </p:pic>
      <p:sp>
        <p:nvSpPr>
          <p:cNvPr id="180" name="참쌤의 콘텐츠 스쿨"/>
          <p:cNvSpPr/>
          <p:nvPr/>
        </p:nvSpPr>
        <p:spPr>
          <a:xfrm>
            <a:off x="8352281" y="9589272"/>
            <a:ext cx="7679437" cy="1320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lnSpc>
                <a:spcPct val="120000"/>
              </a:lnSpc>
              <a:defRPr sz="8000"/>
            </a:lvl1pPr>
          </a:lstStyle>
          <a:p>
            <a:pPr/>
            <a:r>
              <a:t>참쌤의 콘텐츠 스쿨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그림 3" descr="그림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그림 3" descr="그림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push dir="u"/>
      </p:transition>
    </mc:Choice>
    <mc:Fallback>
      <p:transition spd="med">
        <p:fade/>
      </p:transition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Apple SD 산돌고딕 Neo 옅은체"/>
        <a:ea typeface="Apple SD 산돌고딕 Neo 옅은체"/>
        <a:cs typeface="Apple SD 산돌고딕 Neo 옅은체"/>
      </a:majorFont>
      <a:minorFont>
        <a:latin typeface="Apple SD 산돌고딕 Neo 옅은체"/>
        <a:ea typeface="Apple SD 산돌고딕 Neo 옅은체"/>
        <a:cs typeface="Apple SD 산돌고딕 Neo 옅은체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50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Apple SD 산돌고딕 Neo 옅은체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