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embeddedFontLst>
    <p:embeddedFont>
      <p:font typeface="Tmon몬소리 Black" panose="02000A03000000000000" pitchFamily="2" charset="-127"/>
      <p:bold r:id="rId4"/>
    </p:embeddedFont>
    <p:embeddedFont>
      <p:font typeface="나눔바른펜" panose="020B0503000000000000" pitchFamily="50" charset="-127"/>
      <p:regular r:id="rId5"/>
      <p:bold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FB3"/>
    <a:srgbClr val="FEF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08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81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72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2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48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86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0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2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8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6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61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70F9-1937-460E-8FE3-F223DDFF5E9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CC75-D448-487B-8497-7B6DFA585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12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01F8A30-3C4B-4306-BADB-06055682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86" y="433512"/>
            <a:ext cx="4390405" cy="858050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/>
              <a:t>미덕의 보석 </a:t>
            </a:r>
            <a:r>
              <a:rPr lang="ko-KR" altLang="en-US" sz="2800" dirty="0" err="1"/>
              <a:t>건틀렛</a:t>
            </a:r>
            <a:r>
              <a:rPr lang="ko-KR" altLang="en-US" sz="2800" dirty="0"/>
              <a:t> 만들기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EB599E2-0F65-4E3C-9600-EF103BD1EB40}"/>
              </a:ext>
            </a:extLst>
          </p:cNvPr>
          <p:cNvGrpSpPr/>
          <p:nvPr/>
        </p:nvGrpSpPr>
        <p:grpSpPr>
          <a:xfrm>
            <a:off x="4954640" y="340891"/>
            <a:ext cx="1354238" cy="898195"/>
            <a:chOff x="5182827" y="340891"/>
            <a:chExt cx="1354238" cy="8981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1B5C80-8E7B-4B7F-9159-27E2B7645B85}"/>
                </a:ext>
              </a:extLst>
            </p:cNvPr>
            <p:cNvSpPr txBox="1"/>
            <p:nvPr/>
          </p:nvSpPr>
          <p:spPr>
            <a:xfrm>
              <a:off x="5182827" y="340891"/>
              <a:ext cx="1354238" cy="89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/>
                <a:t>                 </a:t>
              </a:r>
              <a:r>
                <a:rPr lang="ko-KR" altLang="en-US" sz="1200" dirty="0"/>
                <a:t>초등학교</a:t>
              </a:r>
              <a:endParaRPr lang="en-US" altLang="ko-KR" sz="1200" dirty="0"/>
            </a:p>
            <a:p>
              <a:pPr>
                <a:lnSpc>
                  <a:spcPct val="150000"/>
                </a:lnSpc>
              </a:pPr>
              <a:r>
                <a:rPr lang="en-US" altLang="ko-KR" sz="1200" dirty="0"/>
                <a:t>   </a:t>
              </a:r>
              <a:r>
                <a:rPr lang="ko-KR" altLang="en-US" sz="1200" dirty="0"/>
                <a:t>학년      반        번</a:t>
              </a:r>
              <a:endParaRPr lang="en-US" altLang="ko-KR" sz="1200" dirty="0"/>
            </a:p>
            <a:p>
              <a:pPr>
                <a:lnSpc>
                  <a:spcPct val="150000"/>
                </a:lnSpc>
              </a:pPr>
              <a:r>
                <a:rPr lang="ko-KR" altLang="en-US" sz="1200" dirty="0"/>
                <a:t>이름</a:t>
              </a:r>
              <a:r>
                <a:rPr lang="en-US" altLang="ko-KR" sz="1200" dirty="0"/>
                <a:t>:                       </a:t>
              </a:r>
              <a:endParaRPr lang="ko-KR" altLang="en-US" sz="1200" dirty="0"/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559DCB8-4540-4138-98B5-F13C64F3CEE0}"/>
                </a:ext>
              </a:extLst>
            </p:cNvPr>
            <p:cNvCxnSpPr>
              <a:cxnSpLocks/>
            </p:cNvCxnSpPr>
            <p:nvPr/>
          </p:nvCxnSpPr>
          <p:spPr>
            <a:xfrm>
              <a:off x="5578997" y="1180618"/>
              <a:ext cx="87388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그림 12" descr="꽃, 시계이(가) 표시된 사진&#10;&#10;자동 생성된 설명">
            <a:extLst>
              <a:ext uri="{FF2B5EF4-FFF2-40B4-BE49-F238E27FC236}">
                <a16:creationId xmlns:a16="http://schemas.microsoft.com/office/drawing/2014/main" id="{6367B7A3-08A3-4CC8-9CE7-48BF78B2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2" y="862537"/>
            <a:ext cx="578857" cy="578857"/>
          </a:xfrm>
          <a:prstGeom prst="rect">
            <a:avLst/>
          </a:prstGeom>
        </p:spPr>
      </p:pic>
      <p:pic>
        <p:nvPicPr>
          <p:cNvPr id="14" name="그림 13" descr="꽃이(가) 표시된 사진&#10;&#10;자동 생성된 설명">
            <a:extLst>
              <a:ext uri="{FF2B5EF4-FFF2-40B4-BE49-F238E27FC236}">
                <a16:creationId xmlns:a16="http://schemas.microsoft.com/office/drawing/2014/main" id="{067E0D1B-DEBC-413A-80C0-D3D308793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85" y="434783"/>
            <a:ext cx="980949" cy="98094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18C4E16-62FD-4E9C-96BD-99112CB54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760884"/>
            <a:ext cx="688440" cy="68844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6E4A538-8596-4D8D-86A6-4A1C459734C6}"/>
              </a:ext>
            </a:extLst>
          </p:cNvPr>
          <p:cNvSpPr/>
          <p:nvPr/>
        </p:nvSpPr>
        <p:spPr>
          <a:xfrm>
            <a:off x="263670" y="263273"/>
            <a:ext cx="6386512" cy="1093577"/>
          </a:xfrm>
          <a:prstGeom prst="roundRect">
            <a:avLst/>
          </a:prstGeom>
          <a:noFill/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17978-F10F-40D7-AF99-BC6C46614F80}"/>
              </a:ext>
            </a:extLst>
          </p:cNvPr>
          <p:cNvSpPr txBox="1"/>
          <p:nvPr/>
        </p:nvSpPr>
        <p:spPr>
          <a:xfrm>
            <a:off x="263670" y="1482499"/>
            <a:ext cx="3318537" cy="344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● 우리 반에서 정한 미덕으로 멋진 </a:t>
            </a:r>
            <a:r>
              <a:rPr lang="ko-KR" altLang="en-US" sz="1200" dirty="0" err="1"/>
              <a:t>건틀렛을</a:t>
            </a:r>
            <a:r>
              <a:rPr lang="ko-KR" altLang="en-US" sz="1200" dirty="0"/>
              <a:t> 완성해봅시다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22" name="그림 21" descr="그리기이(가) 표시된 사진&#10;&#10;자동 생성된 설명">
            <a:extLst>
              <a:ext uri="{FF2B5EF4-FFF2-40B4-BE49-F238E27FC236}">
                <a16:creationId xmlns:a16="http://schemas.microsoft.com/office/drawing/2014/main" id="{4603F493-AAF1-4476-BE9A-CFCD1BADE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01F8A30-3C4B-4306-BADB-06055682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86" y="433512"/>
            <a:ext cx="4390405" cy="858050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/>
              <a:t>미덕의 보석 </a:t>
            </a:r>
            <a:r>
              <a:rPr lang="ko-KR" altLang="en-US" sz="2800" dirty="0" err="1"/>
              <a:t>건틀렛</a:t>
            </a:r>
            <a:r>
              <a:rPr lang="ko-KR" altLang="en-US" sz="2800" dirty="0"/>
              <a:t> 만들기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EB599E2-0F65-4E3C-9600-EF103BD1EB40}"/>
              </a:ext>
            </a:extLst>
          </p:cNvPr>
          <p:cNvGrpSpPr/>
          <p:nvPr/>
        </p:nvGrpSpPr>
        <p:grpSpPr>
          <a:xfrm>
            <a:off x="4954640" y="340891"/>
            <a:ext cx="1354238" cy="898195"/>
            <a:chOff x="5182827" y="340891"/>
            <a:chExt cx="1354238" cy="8981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1B5C80-8E7B-4B7F-9159-27E2B7645B85}"/>
                </a:ext>
              </a:extLst>
            </p:cNvPr>
            <p:cNvSpPr txBox="1"/>
            <p:nvPr/>
          </p:nvSpPr>
          <p:spPr>
            <a:xfrm>
              <a:off x="5182827" y="340891"/>
              <a:ext cx="1354238" cy="89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/>
                <a:t>                 </a:t>
              </a:r>
              <a:r>
                <a:rPr lang="ko-KR" altLang="en-US" sz="1200" dirty="0"/>
                <a:t>초등학교</a:t>
              </a:r>
              <a:endParaRPr lang="en-US" altLang="ko-KR" sz="1200" dirty="0"/>
            </a:p>
            <a:p>
              <a:pPr>
                <a:lnSpc>
                  <a:spcPct val="150000"/>
                </a:lnSpc>
              </a:pPr>
              <a:r>
                <a:rPr lang="en-US" altLang="ko-KR" sz="1200" dirty="0"/>
                <a:t>   </a:t>
              </a:r>
              <a:r>
                <a:rPr lang="ko-KR" altLang="en-US" sz="1200" dirty="0"/>
                <a:t>학년      반        번</a:t>
              </a:r>
              <a:endParaRPr lang="en-US" altLang="ko-KR" sz="1200" dirty="0"/>
            </a:p>
            <a:p>
              <a:pPr>
                <a:lnSpc>
                  <a:spcPct val="150000"/>
                </a:lnSpc>
              </a:pPr>
              <a:r>
                <a:rPr lang="ko-KR" altLang="en-US" sz="1200" dirty="0"/>
                <a:t>이름</a:t>
              </a:r>
              <a:r>
                <a:rPr lang="en-US" altLang="ko-KR" sz="1200" dirty="0"/>
                <a:t>:                       </a:t>
              </a:r>
              <a:endParaRPr lang="ko-KR" altLang="en-US" sz="1200" dirty="0"/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559DCB8-4540-4138-98B5-F13C64F3CEE0}"/>
                </a:ext>
              </a:extLst>
            </p:cNvPr>
            <p:cNvCxnSpPr>
              <a:cxnSpLocks/>
            </p:cNvCxnSpPr>
            <p:nvPr/>
          </p:nvCxnSpPr>
          <p:spPr>
            <a:xfrm>
              <a:off x="5578997" y="1180618"/>
              <a:ext cx="87388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그림 12" descr="꽃, 시계이(가) 표시된 사진&#10;&#10;자동 생성된 설명">
            <a:extLst>
              <a:ext uri="{FF2B5EF4-FFF2-40B4-BE49-F238E27FC236}">
                <a16:creationId xmlns:a16="http://schemas.microsoft.com/office/drawing/2014/main" id="{6367B7A3-08A3-4CC8-9CE7-48BF78B2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2" y="862537"/>
            <a:ext cx="578857" cy="578857"/>
          </a:xfrm>
          <a:prstGeom prst="rect">
            <a:avLst/>
          </a:prstGeom>
        </p:spPr>
      </p:pic>
      <p:pic>
        <p:nvPicPr>
          <p:cNvPr id="14" name="그림 13" descr="꽃이(가) 표시된 사진&#10;&#10;자동 생성된 설명">
            <a:extLst>
              <a:ext uri="{FF2B5EF4-FFF2-40B4-BE49-F238E27FC236}">
                <a16:creationId xmlns:a16="http://schemas.microsoft.com/office/drawing/2014/main" id="{067E0D1B-DEBC-413A-80C0-D3D308793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85" y="434783"/>
            <a:ext cx="980949" cy="98094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18C4E16-62FD-4E9C-96BD-99112CB54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760884"/>
            <a:ext cx="688440" cy="68844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6E4A538-8596-4D8D-86A6-4A1C459734C6}"/>
              </a:ext>
            </a:extLst>
          </p:cNvPr>
          <p:cNvSpPr/>
          <p:nvPr/>
        </p:nvSpPr>
        <p:spPr>
          <a:xfrm>
            <a:off x="263670" y="263273"/>
            <a:ext cx="6386512" cy="1093577"/>
          </a:xfrm>
          <a:prstGeom prst="roundRect">
            <a:avLst/>
          </a:prstGeom>
          <a:noFill/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17978-F10F-40D7-AF99-BC6C46614F80}"/>
              </a:ext>
            </a:extLst>
          </p:cNvPr>
          <p:cNvSpPr txBox="1"/>
          <p:nvPr/>
        </p:nvSpPr>
        <p:spPr>
          <a:xfrm>
            <a:off x="263670" y="1482499"/>
            <a:ext cx="3318537" cy="344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● 우리 반에서 정한 미덕으로 멋진 </a:t>
            </a:r>
            <a:r>
              <a:rPr lang="ko-KR" altLang="en-US" sz="1200" dirty="0" err="1"/>
              <a:t>건틀렛을</a:t>
            </a:r>
            <a:r>
              <a:rPr lang="ko-KR" altLang="en-US" sz="1200" dirty="0"/>
              <a:t> 완성해봅시다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A5D88D-5702-4472-8341-26273DF95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" y="102624"/>
            <a:ext cx="6858000" cy="97007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8A6A0E-7B2E-4ED0-AF43-C2216BCC139A}"/>
              </a:ext>
            </a:extLst>
          </p:cNvPr>
          <p:cNvSpPr txBox="1"/>
          <p:nvPr/>
        </p:nvSpPr>
        <p:spPr>
          <a:xfrm>
            <a:off x="4707427" y="6344670"/>
            <a:ext cx="2209557" cy="97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* </a:t>
            </a:r>
            <a:r>
              <a:rPr lang="ko-KR" altLang="en-US" sz="2000" b="1" dirty="0">
                <a:solidFill>
                  <a:srgbClr val="FF0000"/>
                </a:solidFill>
              </a:rPr>
              <a:t>교실 앞에 크게 뽑아 붙여도 좋아요</a:t>
            </a:r>
            <a:r>
              <a:rPr lang="en-US" altLang="ko-KR" sz="2000" b="1" dirty="0">
                <a:solidFill>
                  <a:srgbClr val="FF0000"/>
                </a:solidFill>
              </a:rPr>
              <a:t>!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4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Tmon몬소리 Black"/>
        <a:ea typeface="Tmon몬소리 Black"/>
        <a:cs typeface=""/>
      </a:majorFont>
      <a:minorFont>
        <a:latin typeface="나눔바른펜"/>
        <a:ea typeface="나눔바른펜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</Words>
  <Application>Microsoft Office PowerPoint</Application>
  <PresentationFormat>A4 용지(210x297mm)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나눔바른펜</vt:lpstr>
      <vt:lpstr>Arial</vt:lpstr>
      <vt:lpstr>Tmon몬소리 Black</vt:lpstr>
      <vt:lpstr>Office 테마</vt:lpstr>
      <vt:lpstr>미덕의 보석 건틀렛 만들기</vt:lpstr>
      <vt:lpstr>미덕의 보석 건틀렛 만들기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규칙 빙고판</dc:title>
  <dc:creator>KIM HYEONJI</dc:creator>
  <cp:lastModifiedBy>김가람</cp:lastModifiedBy>
  <cp:revision>10</cp:revision>
  <dcterms:created xsi:type="dcterms:W3CDTF">2020-02-06T08:13:34Z</dcterms:created>
  <dcterms:modified xsi:type="dcterms:W3CDTF">2020-02-17T01:31:52Z</dcterms:modified>
</cp:coreProperties>
</file>