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  <p15:guide id="3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FE"/>
    <a:srgbClr val="F48666"/>
    <a:srgbClr val="F34FD0"/>
    <a:srgbClr val="4D4D4D"/>
    <a:srgbClr val="6D7578"/>
    <a:srgbClr val="E49692"/>
    <a:srgbClr val="FFEFBD"/>
    <a:srgbClr val="E6E6E6"/>
    <a:srgbClr val="FFFDF1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6370" autoAdjust="0"/>
  </p:normalViewPr>
  <p:slideViewPr>
    <p:cSldViewPr>
      <p:cViewPr varScale="1">
        <p:scale>
          <a:sx n="86" d="100"/>
          <a:sy n="86" d="100"/>
        </p:scale>
        <p:origin x="300" y="45"/>
      </p:cViewPr>
      <p:guideLst>
        <p:guide orient="horz" pos="2157"/>
        <p:guide pos="3837"/>
        <p:guide pos="2727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0022"/>
    </p:cViewPr>
  </p:sorter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4E129BD-09BD-4796-9ACF-D3A18F9337AE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3800B7-9BE0-40F3-837E-4386620749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9AF657-1A63-4C2F-9A89-5AC485C91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1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B17EDF-A058-4A3F-A956-8DA70B7F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34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7D46C8E-A857-4790-871A-85587759B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09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58350A-2AC8-4F4F-834B-5425EFCD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941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E4FDF0-566C-4A14-9CD2-E8F7569D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90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7C8785-BE45-4D7E-9F0F-8530F322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59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43EBF4-4E13-4D65-B852-F76E8011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19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4F452B-BCA7-4C09-BE40-EE2F83E1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46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C90199-9FE8-4D8E-B6AE-D573430D4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64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594ED9-35C5-4A4A-A795-D7B51640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123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A30B31-99A3-47D7-B45E-3A8D2130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90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5F2362-A008-46F6-8E29-24F7FC8CB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72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7175033-C0F5-46A1-B25E-7A62D8DD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07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A985C2-5361-45A5-B32D-3B9FB5259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39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2FD334-D3C8-4433-B8A4-0699D9B61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15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5A18937-623B-475B-96A3-D4101790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34F1E6-29DA-40C1-919E-03CAD5C7F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762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4983CE5-6658-460B-9838-A6B87209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27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0BA78FE-D330-4344-AF79-B78340810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11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8FCFB1-2707-4E99-B8D6-2527D356F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95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29130A4-7311-42B0-8995-36F34211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35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0</Words>
  <Application>Microsoft Office PowerPoint</Application>
  <PresentationFormat>와이드스크린</PresentationFormat>
  <Paragraphs>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eunji ko</dc:creator>
  <cp:lastModifiedBy>hk seo</cp:lastModifiedBy>
  <cp:revision>631</cp:revision>
  <dcterms:created xsi:type="dcterms:W3CDTF">2017-01-16T09:40:47Z</dcterms:created>
  <dcterms:modified xsi:type="dcterms:W3CDTF">2019-02-08T09:11:48Z</dcterms:modified>
  <cp:version>0906.0100.01</cp:version>
</cp:coreProperties>
</file>