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60" r:id="rId6"/>
    <p:sldId id="262" r:id="rId7"/>
    <p:sldId id="263" r:id="rId8"/>
  </p:sldIdLst>
  <p:sldSz cx="12192000" cy="6858000"/>
  <p:notesSz cx="6858000" cy="9144000"/>
  <p:embeddedFontLst>
    <p:embeddedFont>
      <p:font typeface="맑은 고딕" panose="020B0503020000020004" pitchFamily="50" charset="-127"/>
      <p:regular r:id="rId9"/>
      <p:bold r:id="rId10"/>
    </p:embeddedFont>
    <p:embeddedFont>
      <p:font typeface="야놀자 야체 B" panose="02020603020101020101" pitchFamily="18" charset="-127"/>
      <p:bold r:id="rId11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7351"/>
    <a:srgbClr val="595959"/>
    <a:srgbClr val="EEF3F9"/>
    <a:srgbClr val="FF896D"/>
    <a:srgbClr val="49AA56"/>
    <a:srgbClr val="9F8876"/>
    <a:srgbClr val="55BB63"/>
    <a:srgbClr val="F96345"/>
    <a:srgbClr val="55BC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810855-E953-459B-B074-F9E5997406F1}" v="60" dt="2020-06-02T07:39:12.6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25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3AD5FC-BB85-46C0-A6F8-4B455D7706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77BA1B8-699F-4473-931B-B7D0FC34A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BBC44D4-CFAF-4684-85AF-E86C6BE3F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4BA5-F573-4F67-B8A2-E5F91F2049D2}" type="datetimeFigureOut">
              <a:rPr lang="ko-KR" altLang="en-US" smtClean="0"/>
              <a:t>2020-06-03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E1FF47-A776-44BA-BAB2-27B53E5ED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5606E69-21F1-4A27-B577-1B26B124D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62CB-DECA-491D-993A-2B5FF417A3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79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7CE35A-C5F7-4EE9-B7FA-323BA67F0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0EBA126-C886-4BB5-830D-51E12BAFD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09B85D-69D8-42B8-A5F3-0689C2AF8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4BA5-F573-4F67-B8A2-E5F91F2049D2}" type="datetimeFigureOut">
              <a:rPr lang="ko-KR" altLang="en-US" smtClean="0"/>
              <a:t>2020-06-03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6ABA7AB-94C5-4BD1-A947-745D9BDCA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45964B-3CC3-495A-9952-750990773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62CB-DECA-491D-993A-2B5FF417A3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383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D9CCF3B-7E8C-465D-903C-79DB2B4BEB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1DD5F11-3CD2-41DD-8945-362B1A19D8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8BEAB5D-9E33-4C49-B67D-2EE786D28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4BA5-F573-4F67-B8A2-E5F91F2049D2}" type="datetimeFigureOut">
              <a:rPr lang="ko-KR" altLang="en-US" smtClean="0"/>
              <a:t>2020-06-03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A69830-079F-41E1-B281-BC96F8881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D981997-A053-40E7-B188-79036DFAE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62CB-DECA-491D-993A-2B5FF417A3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351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BE40EBE-ACF2-4CE7-A251-38DEE07D7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EB42345-A4A4-43F4-84F2-35CF62985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8A2E50B-FBF0-4C9D-8C16-E2DE5D874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4BA5-F573-4F67-B8A2-E5F91F2049D2}" type="datetimeFigureOut">
              <a:rPr lang="ko-KR" altLang="en-US" smtClean="0"/>
              <a:t>2020-06-03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AD2A4FC-D1BC-4E4D-8087-BB3B82EAD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B4E2205-8006-4E5C-BD8A-A98F2CA28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62CB-DECA-491D-993A-2B5FF417A3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70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761999A-82C5-4D2D-8128-C044AD4FE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6FC87F5-F1D6-4CB2-83BF-EDB5C875A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96397BD-6145-4F9A-B0ED-75E68E9F7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4BA5-F573-4F67-B8A2-E5F91F2049D2}" type="datetimeFigureOut">
              <a:rPr lang="ko-KR" altLang="en-US" smtClean="0"/>
              <a:t>2020-06-03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0402B51-D27A-4894-B932-847C7BB88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C84290C-687B-47EB-87C7-D37078FEC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62CB-DECA-491D-993A-2B5FF417A3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450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41DF7D-79E4-4769-97AE-32F5188DD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DFC2D2D-F6EE-4E93-81F1-52FC58A925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8C8D339-03E2-4113-9056-75EA78C09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78C8C08-6243-4CDE-848F-DD5E011EA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4BA5-F573-4F67-B8A2-E5F91F2049D2}" type="datetimeFigureOut">
              <a:rPr lang="ko-KR" altLang="en-US" smtClean="0"/>
              <a:t>2020-06-03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69C7B1F-B8C0-47F6-97E6-17D9D08AC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492CA17-97A5-4DE7-8C1A-130979A36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62CB-DECA-491D-993A-2B5FF417A3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6521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AF15A92-DD0B-4F2B-81E3-11BDE1090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F6FACAB-9B93-4150-836F-8796A350E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8EC8B2C-974A-40A6-A26C-0B3926035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7487135-B08C-47B2-8CC6-D003F059CE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C25BF1F-D2D0-4655-A873-EA0689E0E0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6E96A1A-B15F-4182-A5E6-1065B95A6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4BA5-F573-4F67-B8A2-E5F91F2049D2}" type="datetimeFigureOut">
              <a:rPr lang="ko-KR" altLang="en-US" smtClean="0"/>
              <a:t>2020-06-03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BA71FB5-10E2-43C3-A563-43DF5EEAB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DED7321F-1826-49CB-B26F-7378EA1A3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62CB-DECA-491D-993A-2B5FF417A3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295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402430-7D46-4F89-A097-0C7E1FDFC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08A474C-2830-48AD-973D-6FDA42981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4BA5-F573-4F67-B8A2-E5F91F2049D2}" type="datetimeFigureOut">
              <a:rPr lang="ko-KR" altLang="en-US" smtClean="0"/>
              <a:t>2020-06-03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16D7E14-3692-43F5-A489-BB6809538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503AFC9-B6EA-4B03-B837-ACE15C080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62CB-DECA-491D-993A-2B5FF417A3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776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BDF0772A-FC6E-4D30-9078-8ED62A890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4BA5-F573-4F67-B8A2-E5F91F2049D2}" type="datetimeFigureOut">
              <a:rPr lang="ko-KR" altLang="en-US" smtClean="0"/>
              <a:t>2020-06-03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358270D-F9E9-4315-9648-4F3C15237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D5B470D-D4DB-4932-9B73-0E5522CC0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62CB-DECA-491D-993A-2B5FF417A3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172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129365-4C04-4BF2-BB70-F16779759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827D38C-8D7D-42D2-BC0A-16FA9BA53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993FEE6-DC17-48B1-AA48-7A65EF6B8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06A650E-3B3E-4C47-9FE1-64D3CD925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4BA5-F573-4F67-B8A2-E5F91F2049D2}" type="datetimeFigureOut">
              <a:rPr lang="ko-KR" altLang="en-US" smtClean="0"/>
              <a:t>2020-06-03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2E028D4-0244-4605-8E1E-96FB8EABB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96C6AAB-7049-414E-843B-8DFCDCE2C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62CB-DECA-491D-993A-2B5FF417A3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4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DA11CD-E5E4-4236-88A2-B8ED0168D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67C1672-11BA-4421-8AE8-6509F73D5B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7458BCF-D417-4590-B82E-E8AF3E6EA9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A77BB80-7BE7-4913-876D-6F73EEDA1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4BA5-F573-4F67-B8A2-E5F91F2049D2}" type="datetimeFigureOut">
              <a:rPr lang="ko-KR" altLang="en-US" smtClean="0"/>
              <a:t>2020-06-03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0A14534-0E51-49D7-AC45-E7A1ED594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E583679-028B-4D85-AD08-A3F4F9192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62CB-DECA-491D-993A-2B5FF417A3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344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3DDE8F3-D310-4679-AD9A-F4FE75F27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64A48C9-43AE-4547-920D-39E570345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CDBCB4-7222-4DEA-A0DB-408F659670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B4BA5-F573-4F67-B8A2-E5F91F2049D2}" type="datetimeFigureOut">
              <a:rPr lang="ko-KR" altLang="en-US" smtClean="0"/>
              <a:t>2020-06-03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DC152C9-28AD-4DCE-A69E-A703084F19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56D886E-804A-4911-AD7C-CA3290C11E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D62CB-DECA-491D-993A-2B5FF417A3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469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그리기, 테이블이(가) 표시된 사진&#10;&#10;자동 생성된 설명">
            <a:extLst>
              <a:ext uri="{FF2B5EF4-FFF2-40B4-BE49-F238E27FC236}">
                <a16:creationId xmlns:a16="http://schemas.microsoft.com/office/drawing/2014/main" id="{FA393B27-4D38-4766-935A-D8B13CE2A6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9" name="그룹 8">
            <a:extLst>
              <a:ext uri="{FF2B5EF4-FFF2-40B4-BE49-F238E27FC236}">
                <a16:creationId xmlns:a16="http://schemas.microsoft.com/office/drawing/2014/main" id="{CF7B8B81-E844-4212-93DC-8AEF13C5E5AD}"/>
              </a:ext>
            </a:extLst>
          </p:cNvPr>
          <p:cNvGrpSpPr/>
          <p:nvPr/>
        </p:nvGrpSpPr>
        <p:grpSpPr>
          <a:xfrm>
            <a:off x="2500732" y="1464733"/>
            <a:ext cx="7184323" cy="2413631"/>
            <a:chOff x="2580823" y="1590683"/>
            <a:chExt cx="6708621" cy="2253815"/>
          </a:xfrm>
        </p:grpSpPr>
        <p:pic>
          <p:nvPicPr>
            <p:cNvPr id="8" name="그림 7">
              <a:extLst>
                <a:ext uri="{FF2B5EF4-FFF2-40B4-BE49-F238E27FC236}">
                  <a16:creationId xmlns:a16="http://schemas.microsoft.com/office/drawing/2014/main" id="{1B86F9CC-7D3F-43AA-BBDD-04F66FB873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89" r="22573"/>
            <a:stretch/>
          </p:blipFill>
          <p:spPr>
            <a:xfrm>
              <a:off x="2580823" y="1590683"/>
              <a:ext cx="6708621" cy="2253815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913E56D-5337-4EC7-B385-6AFFC70ECE03}"/>
                </a:ext>
              </a:extLst>
            </p:cNvPr>
            <p:cNvSpPr txBox="1"/>
            <p:nvPr/>
          </p:nvSpPr>
          <p:spPr>
            <a:xfrm>
              <a:off x="3144832" y="2000952"/>
              <a:ext cx="5580601" cy="12358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8000">
                  <a:solidFill>
                    <a:schemeClr val="tx1">
                      <a:lumMod val="65000"/>
                      <a:lumOff val="35000"/>
                    </a:schemeClr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한 줄 원고지 </a:t>
              </a:r>
              <a:r>
                <a:rPr lang="ko-KR" altLang="en-US" sz="8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템플릿</a:t>
              </a:r>
            </a:p>
          </p:txBody>
        </p:sp>
      </p:grpSp>
      <p:sp>
        <p:nvSpPr>
          <p:cNvPr id="10" name="직사각형 9">
            <a:extLst>
              <a:ext uri="{FF2B5EF4-FFF2-40B4-BE49-F238E27FC236}">
                <a16:creationId xmlns:a16="http://schemas.microsoft.com/office/drawing/2014/main" id="{19972DD3-F430-4C86-B623-936BBCA3FA1A}"/>
              </a:ext>
            </a:extLst>
          </p:cNvPr>
          <p:cNvSpPr/>
          <p:nvPr/>
        </p:nvSpPr>
        <p:spPr>
          <a:xfrm>
            <a:off x="2964459" y="3518530"/>
            <a:ext cx="6256867" cy="719667"/>
          </a:xfrm>
          <a:prstGeom prst="rect">
            <a:avLst/>
          </a:prstGeom>
          <a:solidFill>
            <a:srgbClr val="FF896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dirty="0" err="1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참쌤스쿨</a:t>
            </a:r>
            <a:r>
              <a:rPr lang="ko-KR" altLang="en-US" sz="3600" dirty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</a:t>
            </a:r>
            <a:r>
              <a:rPr lang="en-US" altLang="ko-KR" sz="3600" dirty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3</a:t>
            </a:r>
            <a:r>
              <a:rPr lang="ko-KR" altLang="en-US" sz="3600" dirty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기 </a:t>
            </a:r>
            <a:r>
              <a:rPr lang="ko-KR" altLang="en-US" sz="3600" dirty="0" err="1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서휘경</a:t>
            </a:r>
            <a:r>
              <a:rPr lang="ko-KR" altLang="en-US" sz="3600" dirty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제작</a:t>
            </a:r>
          </a:p>
        </p:txBody>
      </p:sp>
    </p:spTree>
    <p:extLst>
      <p:ext uri="{BB962C8B-B14F-4D97-AF65-F5344CB8AC3E}">
        <p14:creationId xmlns:p14="http://schemas.microsoft.com/office/powerpoint/2010/main" val="889119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테이블, 거울, 그리기이(가) 표시된 사진&#10;&#10;자동 생성된 설명">
            <a:extLst>
              <a:ext uri="{FF2B5EF4-FFF2-40B4-BE49-F238E27FC236}">
                <a16:creationId xmlns:a16="http://schemas.microsoft.com/office/drawing/2014/main" id="{5B2C97C3-22B8-41C4-A9FE-4F0F33F600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9" name="그룹 8">
            <a:extLst>
              <a:ext uri="{FF2B5EF4-FFF2-40B4-BE49-F238E27FC236}">
                <a16:creationId xmlns:a16="http://schemas.microsoft.com/office/drawing/2014/main" id="{A7C03977-E229-4BAE-BEE5-19954B112E25}"/>
              </a:ext>
            </a:extLst>
          </p:cNvPr>
          <p:cNvGrpSpPr/>
          <p:nvPr/>
        </p:nvGrpSpPr>
        <p:grpSpPr>
          <a:xfrm>
            <a:off x="4610804" y="143933"/>
            <a:ext cx="2669014" cy="1746495"/>
            <a:chOff x="4492271" y="211667"/>
            <a:chExt cx="2669014" cy="1746495"/>
          </a:xfrm>
        </p:grpSpPr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0F435FC6-FDFA-4DB6-8459-7BC7C5066F7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89" r="48093"/>
            <a:stretch/>
          </p:blipFill>
          <p:spPr>
            <a:xfrm>
              <a:off x="4801260" y="211667"/>
              <a:ext cx="2360025" cy="1746495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0CBA6DA-6DE5-4C1E-A6C9-5BB47CC9A5B0}"/>
                </a:ext>
              </a:extLst>
            </p:cNvPr>
            <p:cNvSpPr txBox="1"/>
            <p:nvPr/>
          </p:nvSpPr>
          <p:spPr>
            <a:xfrm>
              <a:off x="5436296" y="429160"/>
              <a:ext cx="128432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6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차례</a:t>
              </a:r>
            </a:p>
          </p:txBody>
        </p:sp>
        <p:pic>
          <p:nvPicPr>
            <p:cNvPr id="8" name="그림 7" descr="그리기, 테이블이(가) 표시된 사진&#10;&#10;자동 생성된 설명">
              <a:extLst>
                <a:ext uri="{FF2B5EF4-FFF2-40B4-BE49-F238E27FC236}">
                  <a16:creationId xmlns:a16="http://schemas.microsoft.com/office/drawing/2014/main" id="{06438770-7C30-4E23-9DC4-EA167E6770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2271" y="336638"/>
              <a:ext cx="1191888" cy="1263401"/>
            </a:xfrm>
            <a:prstGeom prst="rect">
              <a:avLst/>
            </a:prstGeom>
          </p:spPr>
        </p:pic>
      </p:grpSp>
      <p:sp>
        <p:nvSpPr>
          <p:cNvPr id="10" name="타원 9">
            <a:extLst>
              <a:ext uri="{FF2B5EF4-FFF2-40B4-BE49-F238E27FC236}">
                <a16:creationId xmlns:a16="http://schemas.microsoft.com/office/drawing/2014/main" id="{0D6C8E0C-1A1A-48D7-849C-3E742C09DE72}"/>
              </a:ext>
            </a:extLst>
          </p:cNvPr>
          <p:cNvSpPr/>
          <p:nvPr/>
        </p:nvSpPr>
        <p:spPr>
          <a:xfrm>
            <a:off x="1663700" y="2087076"/>
            <a:ext cx="186266" cy="18626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602CAB-9195-47EA-BDA1-D081F6E85B3D}"/>
              </a:ext>
            </a:extLst>
          </p:cNvPr>
          <p:cNvSpPr txBox="1"/>
          <p:nvPr/>
        </p:nvSpPr>
        <p:spPr>
          <a:xfrm>
            <a:off x="1883833" y="1866944"/>
            <a:ext cx="8424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>
                <a:solidFill>
                  <a:srgbClr val="595959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차례를 입력해 주세요</a:t>
            </a:r>
            <a:r>
              <a:rPr lang="en-US" altLang="ko-KR" sz="3200" dirty="0">
                <a:solidFill>
                  <a:srgbClr val="595959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.</a:t>
            </a:r>
            <a:endParaRPr lang="ko-KR" altLang="en-US" sz="3200" dirty="0">
              <a:solidFill>
                <a:srgbClr val="595959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12" name="타원 11">
            <a:extLst>
              <a:ext uri="{FF2B5EF4-FFF2-40B4-BE49-F238E27FC236}">
                <a16:creationId xmlns:a16="http://schemas.microsoft.com/office/drawing/2014/main" id="{4D471FE3-6F99-41C1-AB74-3BCCB75E5567}"/>
              </a:ext>
            </a:extLst>
          </p:cNvPr>
          <p:cNvSpPr/>
          <p:nvPr/>
        </p:nvSpPr>
        <p:spPr>
          <a:xfrm>
            <a:off x="1663700" y="2776985"/>
            <a:ext cx="186266" cy="18626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6E225F-C299-414E-A51D-839F38F50703}"/>
              </a:ext>
            </a:extLst>
          </p:cNvPr>
          <p:cNvSpPr txBox="1"/>
          <p:nvPr/>
        </p:nvSpPr>
        <p:spPr>
          <a:xfrm>
            <a:off x="1883833" y="2556853"/>
            <a:ext cx="8424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>
                <a:solidFill>
                  <a:srgbClr val="595959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폰트는 </a:t>
            </a:r>
            <a:r>
              <a:rPr lang="ko-KR" altLang="en-US" sz="3200" dirty="0" err="1">
                <a:solidFill>
                  <a:srgbClr val="595959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야놀자</a:t>
            </a:r>
            <a:r>
              <a:rPr lang="ko-KR" altLang="en-US" sz="3200" dirty="0">
                <a:solidFill>
                  <a:srgbClr val="595959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</a:t>
            </a:r>
            <a:r>
              <a:rPr lang="ko-KR" altLang="en-US" sz="3200" dirty="0" err="1">
                <a:solidFill>
                  <a:srgbClr val="595959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야체</a:t>
            </a:r>
            <a:r>
              <a:rPr lang="en-US" altLang="ko-KR" sz="3200" dirty="0">
                <a:solidFill>
                  <a:srgbClr val="595959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B</a:t>
            </a:r>
            <a:r>
              <a:rPr lang="ko-KR" altLang="en-US" sz="3200" dirty="0">
                <a:solidFill>
                  <a:srgbClr val="595959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를 사용했습니다</a:t>
            </a:r>
            <a:r>
              <a:rPr lang="en-US" altLang="ko-KR" sz="3200" dirty="0">
                <a:solidFill>
                  <a:srgbClr val="595959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.</a:t>
            </a:r>
            <a:endParaRPr lang="ko-KR" altLang="en-US" sz="3200" dirty="0">
              <a:solidFill>
                <a:srgbClr val="595959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36592311-29EB-4434-987D-0583960F4D92}"/>
              </a:ext>
            </a:extLst>
          </p:cNvPr>
          <p:cNvGrpSpPr/>
          <p:nvPr/>
        </p:nvGrpSpPr>
        <p:grpSpPr>
          <a:xfrm>
            <a:off x="1258015" y="3956061"/>
            <a:ext cx="9675969" cy="1909128"/>
            <a:chOff x="1212793" y="3716373"/>
            <a:chExt cx="9675969" cy="190912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2543190-FD91-40EA-97CB-73E9C3632DBF}"/>
                </a:ext>
              </a:extLst>
            </p:cNvPr>
            <p:cNvSpPr txBox="1"/>
            <p:nvPr/>
          </p:nvSpPr>
          <p:spPr>
            <a:xfrm>
              <a:off x="1498572" y="3942117"/>
              <a:ext cx="910441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PPT </a:t>
              </a:r>
              <a:r>
                <a:rPr lang="ko-KR" altLang="en-US" sz="3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템플릿과 </a:t>
              </a:r>
              <a:r>
                <a:rPr lang="en-US" altLang="ko-KR" sz="3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PPT</a:t>
              </a:r>
              <a:r>
                <a:rPr lang="ko-KR" altLang="en-US" sz="3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에 포함된 아이콘은 교육적 목적에 한하여 </a:t>
              </a:r>
              <a:endParaRPr lang="en-US" altLang="ko-KR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  <a:p>
              <a:pPr algn="ctr"/>
              <a:r>
                <a:rPr lang="ko-KR" altLang="en-US" sz="3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자유롭게 사용 가능합니다</a:t>
              </a:r>
              <a:r>
                <a:rPr lang="en-US" altLang="ko-KR" sz="3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.</a:t>
              </a:r>
              <a:endParaRPr lang="ko-KR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877C26C-E3DB-4ACD-84EF-A97168D33BF9}"/>
                </a:ext>
              </a:extLst>
            </p:cNvPr>
            <p:cNvSpPr txBox="1"/>
            <p:nvPr/>
          </p:nvSpPr>
          <p:spPr>
            <a:xfrm>
              <a:off x="1212793" y="3763453"/>
              <a:ext cx="774571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500" dirty="0">
                  <a:solidFill>
                    <a:srgbClr val="F1735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“</a:t>
              </a:r>
              <a:endParaRPr lang="ko-KR" altLang="en-US" sz="11500" dirty="0">
                <a:solidFill>
                  <a:srgbClr val="F1735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CA840D1-3EF8-474C-9ED6-72CE9CF6C3D4}"/>
                </a:ext>
              </a:extLst>
            </p:cNvPr>
            <p:cNvSpPr txBox="1"/>
            <p:nvPr/>
          </p:nvSpPr>
          <p:spPr>
            <a:xfrm>
              <a:off x="10114191" y="3716373"/>
              <a:ext cx="774571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500" dirty="0">
                  <a:solidFill>
                    <a:srgbClr val="F1735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”</a:t>
              </a:r>
              <a:endParaRPr lang="ko-KR" altLang="en-US" sz="11500" dirty="0">
                <a:solidFill>
                  <a:srgbClr val="F1735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1130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그리기, 테이블이(가) 표시된 사진&#10;&#10;자동 생성된 설명">
            <a:extLst>
              <a:ext uri="{FF2B5EF4-FFF2-40B4-BE49-F238E27FC236}">
                <a16:creationId xmlns:a16="http://schemas.microsoft.com/office/drawing/2014/main" id="{FA393B27-4D38-4766-935A-D8B13CE2A6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6858000"/>
          </a:xfrm>
          <a:prstGeom prst="rect">
            <a:avLst/>
          </a:prstGeom>
        </p:spPr>
      </p:pic>
      <p:grpSp>
        <p:nvGrpSpPr>
          <p:cNvPr id="24" name="그룹 23">
            <a:extLst>
              <a:ext uri="{FF2B5EF4-FFF2-40B4-BE49-F238E27FC236}">
                <a16:creationId xmlns:a16="http://schemas.microsoft.com/office/drawing/2014/main" id="{10BEFD8E-8174-4B1E-A161-E3A25E8A802A}"/>
              </a:ext>
            </a:extLst>
          </p:cNvPr>
          <p:cNvGrpSpPr/>
          <p:nvPr/>
        </p:nvGrpSpPr>
        <p:grpSpPr>
          <a:xfrm>
            <a:off x="744816" y="2012478"/>
            <a:ext cx="2999694" cy="3089237"/>
            <a:chOff x="1174083" y="1884381"/>
            <a:chExt cx="2999694" cy="3089237"/>
          </a:xfrm>
        </p:grpSpPr>
        <p:pic>
          <p:nvPicPr>
            <p:cNvPr id="22" name="그림 21" descr="조류, 꽃이(가) 표시된 사진&#10;&#10;자동 생성된 설명">
              <a:extLst>
                <a:ext uri="{FF2B5EF4-FFF2-40B4-BE49-F238E27FC236}">
                  <a16:creationId xmlns:a16="http://schemas.microsoft.com/office/drawing/2014/main" id="{B64EED5C-39BD-437D-954E-DBEA5C346B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4083" y="1884381"/>
              <a:ext cx="2999694" cy="3089237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E6F1722-6F26-46B9-8810-1C61D4FD43EA}"/>
                </a:ext>
              </a:extLst>
            </p:cNvPr>
            <p:cNvSpPr txBox="1"/>
            <p:nvPr/>
          </p:nvSpPr>
          <p:spPr>
            <a:xfrm>
              <a:off x="1300220" y="1903856"/>
              <a:ext cx="15007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dirty="0">
                  <a:solidFill>
                    <a:schemeClr val="bg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01. </a:t>
              </a:r>
              <a:r>
                <a:rPr lang="ko-KR" altLang="en-US" sz="2800" dirty="0" err="1">
                  <a:solidFill>
                    <a:schemeClr val="bg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참쌤스쿨</a:t>
              </a:r>
              <a:endParaRPr lang="ko-KR" altLang="en-US" sz="2800" dirty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</p:grpSp>
      <p:grpSp>
        <p:nvGrpSpPr>
          <p:cNvPr id="32" name="그룹 31">
            <a:extLst>
              <a:ext uri="{FF2B5EF4-FFF2-40B4-BE49-F238E27FC236}">
                <a16:creationId xmlns:a16="http://schemas.microsoft.com/office/drawing/2014/main" id="{9DDA4C7C-1E50-4761-8DC4-35788750F597}"/>
              </a:ext>
            </a:extLst>
          </p:cNvPr>
          <p:cNvGrpSpPr/>
          <p:nvPr/>
        </p:nvGrpSpPr>
        <p:grpSpPr>
          <a:xfrm>
            <a:off x="4668672" y="1993003"/>
            <a:ext cx="2999694" cy="3089237"/>
            <a:chOff x="4882255" y="1884380"/>
            <a:chExt cx="2999694" cy="3089237"/>
          </a:xfrm>
        </p:grpSpPr>
        <p:pic>
          <p:nvPicPr>
            <p:cNvPr id="26" name="그림 25" descr="조류, 꽃이(가) 표시된 사진&#10;&#10;자동 생성된 설명">
              <a:extLst>
                <a:ext uri="{FF2B5EF4-FFF2-40B4-BE49-F238E27FC236}">
                  <a16:creationId xmlns:a16="http://schemas.microsoft.com/office/drawing/2014/main" id="{9BED9C0A-AEB5-4DA1-B96C-D00F9ABC78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82255" y="1884380"/>
              <a:ext cx="2999694" cy="3089237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617CBC1-874F-4287-9AF9-9FEFB047077D}"/>
                </a:ext>
              </a:extLst>
            </p:cNvPr>
            <p:cNvSpPr txBox="1"/>
            <p:nvPr/>
          </p:nvSpPr>
          <p:spPr>
            <a:xfrm>
              <a:off x="5008392" y="1903855"/>
              <a:ext cx="18517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dirty="0">
                  <a:solidFill>
                    <a:schemeClr val="bg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02. </a:t>
              </a:r>
              <a:r>
                <a:rPr lang="ko-KR" altLang="en-US" sz="2800" dirty="0" err="1">
                  <a:solidFill>
                    <a:schemeClr val="bg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다독다독은</a:t>
              </a:r>
              <a:endParaRPr lang="ko-KR" altLang="en-US" sz="2800" dirty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95018DBC-DF9A-4303-BBBA-6CA206C02A8B}"/>
              </a:ext>
            </a:extLst>
          </p:cNvPr>
          <p:cNvGrpSpPr/>
          <p:nvPr/>
        </p:nvGrpSpPr>
        <p:grpSpPr>
          <a:xfrm>
            <a:off x="8592528" y="1993003"/>
            <a:ext cx="2999694" cy="3089237"/>
            <a:chOff x="8869537" y="1884380"/>
            <a:chExt cx="2999694" cy="3089237"/>
          </a:xfrm>
        </p:grpSpPr>
        <p:pic>
          <p:nvPicPr>
            <p:cNvPr id="29" name="그림 28" descr="조류, 꽃이(가) 표시된 사진&#10;&#10;자동 생성된 설명">
              <a:extLst>
                <a:ext uri="{FF2B5EF4-FFF2-40B4-BE49-F238E27FC236}">
                  <a16:creationId xmlns:a16="http://schemas.microsoft.com/office/drawing/2014/main" id="{5CA1B2C4-3C14-4739-9BCF-7B76E988C7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69537" y="1884380"/>
              <a:ext cx="2999694" cy="3089237"/>
            </a:xfrm>
            <a:prstGeom prst="rect">
              <a:avLst/>
            </a:prstGeom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58ADBCC-344E-47F5-9B0A-445C855FBC8A}"/>
                </a:ext>
              </a:extLst>
            </p:cNvPr>
            <p:cNvSpPr txBox="1"/>
            <p:nvPr/>
          </p:nvSpPr>
          <p:spPr>
            <a:xfrm>
              <a:off x="8995674" y="1903855"/>
              <a:ext cx="18069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dirty="0">
                  <a:solidFill>
                    <a:schemeClr val="bg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03. </a:t>
              </a:r>
              <a:r>
                <a:rPr lang="ko-KR" altLang="en-US" sz="2800" dirty="0">
                  <a:solidFill>
                    <a:schemeClr val="bg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사랑입니다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3924E513-00EB-4F83-A4B2-9F4C6BB05402}"/>
              </a:ext>
            </a:extLst>
          </p:cNvPr>
          <p:cNvSpPr txBox="1"/>
          <p:nvPr/>
        </p:nvSpPr>
        <p:spPr>
          <a:xfrm>
            <a:off x="1024938" y="3158810"/>
            <a:ext cx="261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템플릿 맨 뒷장의</a:t>
            </a:r>
            <a:endParaRPr lang="en-US" altLang="ko-KR" sz="2400" dirty="0">
              <a:solidFill>
                <a:schemeClr val="tx1">
                  <a:lumMod val="65000"/>
                  <a:lumOff val="35000"/>
                </a:scheme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  <a:p>
            <a:pPr algn="ctr"/>
            <a:r>
              <a:rPr lang="ko-KR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아이콘을 마음껏</a:t>
            </a:r>
            <a:endParaRPr lang="en-US" altLang="ko-KR" sz="2400" dirty="0">
              <a:solidFill>
                <a:schemeClr val="tx1">
                  <a:lumMod val="65000"/>
                  <a:lumOff val="35000"/>
                </a:scheme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  <a:p>
            <a:pPr algn="ctr"/>
            <a:r>
              <a:rPr lang="ko-KR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가져다 꾸며 보세요</a:t>
            </a:r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.</a:t>
            </a:r>
            <a:endParaRPr lang="ko-KR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D493DFA-D8C1-4F96-A4AB-AE78203EA9D2}"/>
              </a:ext>
            </a:extLst>
          </p:cNvPr>
          <p:cNvSpPr txBox="1"/>
          <p:nvPr/>
        </p:nvSpPr>
        <p:spPr>
          <a:xfrm>
            <a:off x="4860419" y="3142617"/>
            <a:ext cx="261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다독다독</a:t>
            </a:r>
            <a:endParaRPr lang="en-US" altLang="ko-KR" sz="2400" dirty="0">
              <a:solidFill>
                <a:schemeClr val="tx1">
                  <a:lumMod val="65000"/>
                  <a:lumOff val="35000"/>
                </a:scheme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  <a:p>
            <a:pPr algn="ctr"/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</a:t>
            </a:r>
            <a:r>
              <a:rPr lang="ko-KR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템플릿과</a:t>
            </a:r>
            <a:endParaRPr lang="en-US" altLang="ko-KR" sz="2400" dirty="0">
              <a:solidFill>
                <a:schemeClr val="tx1">
                  <a:lumMod val="65000"/>
                  <a:lumOff val="35000"/>
                </a:scheme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  <a:p>
            <a:pPr algn="ctr"/>
            <a:r>
              <a:rPr lang="ko-KR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함께</a:t>
            </a:r>
            <a:endParaRPr lang="en-US" altLang="ko-KR" sz="2400" dirty="0">
              <a:solidFill>
                <a:schemeClr val="tx1">
                  <a:lumMod val="65000"/>
                  <a:lumOff val="35000"/>
                </a:scheme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6A91244-4080-416D-B679-0A09661E3A4A}"/>
              </a:ext>
            </a:extLst>
          </p:cNvPr>
          <p:cNvSpPr txBox="1"/>
          <p:nvPr/>
        </p:nvSpPr>
        <p:spPr>
          <a:xfrm>
            <a:off x="8830984" y="3327284"/>
            <a:ext cx="261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즐겁고 알찬</a:t>
            </a:r>
            <a:endParaRPr lang="en-US" altLang="ko-KR" sz="2400" dirty="0">
              <a:solidFill>
                <a:schemeClr val="tx1">
                  <a:lumMod val="65000"/>
                  <a:lumOff val="35000"/>
                </a:scheme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  <a:p>
            <a:pPr algn="ctr"/>
            <a:r>
              <a:rPr lang="ko-KR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수업시간 되세요</a:t>
            </a:r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.</a:t>
            </a:r>
            <a:endParaRPr lang="ko-KR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0E42A6B8-450D-46B1-8AFE-DDFC08D6F4A0}"/>
              </a:ext>
            </a:extLst>
          </p:cNvPr>
          <p:cNvGrpSpPr/>
          <p:nvPr/>
        </p:nvGrpSpPr>
        <p:grpSpPr>
          <a:xfrm>
            <a:off x="202346" y="60003"/>
            <a:ext cx="4750654" cy="1229374"/>
            <a:chOff x="3241879" y="188822"/>
            <a:chExt cx="4750654" cy="1229374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C4B8D214-3952-41FC-B23D-C964BD3FBC10}"/>
                </a:ext>
              </a:extLst>
            </p:cNvPr>
            <p:cNvGrpSpPr/>
            <p:nvPr/>
          </p:nvGrpSpPr>
          <p:grpSpPr>
            <a:xfrm>
              <a:off x="3241879" y="188822"/>
              <a:ext cx="4750654" cy="1229374"/>
              <a:chOff x="3241879" y="188822"/>
              <a:chExt cx="4750654" cy="1229374"/>
            </a:xfrm>
          </p:grpSpPr>
          <p:pic>
            <p:nvPicPr>
              <p:cNvPr id="3" name="그림 2">
                <a:extLst>
                  <a:ext uri="{FF2B5EF4-FFF2-40B4-BE49-F238E27FC236}">
                    <a16:creationId xmlns:a16="http://schemas.microsoft.com/office/drawing/2014/main" id="{4C4A9AB7-60F6-4687-97EA-7490A3DCA4B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9633"/>
              <a:stretch/>
            </p:blipFill>
            <p:spPr>
              <a:xfrm>
                <a:off x="3241879" y="358120"/>
                <a:ext cx="4750654" cy="1060076"/>
              </a:xfrm>
              <a:prstGeom prst="rect">
                <a:avLst/>
              </a:prstGeom>
            </p:spPr>
          </p:pic>
          <p:pic>
            <p:nvPicPr>
              <p:cNvPr id="34" name="그림 33" descr="그리기, 테이블이(가) 표시된 사진&#10;&#10;자동 생성된 설명">
                <a:extLst>
                  <a:ext uri="{FF2B5EF4-FFF2-40B4-BE49-F238E27FC236}">
                    <a16:creationId xmlns:a16="http://schemas.microsoft.com/office/drawing/2014/main" id="{2917D8F0-6679-4FE5-9075-F4ABC5947C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83585" y="188822"/>
                <a:ext cx="997779" cy="1057646"/>
              </a:xfrm>
              <a:prstGeom prst="rect">
                <a:avLst/>
              </a:prstGeom>
            </p:spPr>
          </p:pic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913E56D-5337-4EC7-B385-6AFFC70ECE03}"/>
                </a:ext>
              </a:extLst>
            </p:cNvPr>
            <p:cNvSpPr txBox="1"/>
            <p:nvPr/>
          </p:nvSpPr>
          <p:spPr>
            <a:xfrm>
              <a:off x="4273398" y="510509"/>
              <a:ext cx="336983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소제목을 입력해 주세요</a:t>
              </a:r>
              <a:r>
                <a:rPr lang="en-US" altLang="ko-KR" sz="3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.</a:t>
              </a:r>
              <a:endParaRPr lang="ko-KR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7320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그리기, 테이블이(가) 표시된 사진&#10;&#10;자동 생성된 설명">
            <a:extLst>
              <a:ext uri="{FF2B5EF4-FFF2-40B4-BE49-F238E27FC236}">
                <a16:creationId xmlns:a16="http://schemas.microsoft.com/office/drawing/2014/main" id="{FA393B27-4D38-4766-935A-D8B13CE2A6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6858000"/>
          </a:xfrm>
          <a:prstGeom prst="rect">
            <a:avLst/>
          </a:prstGeom>
        </p:spPr>
      </p:pic>
      <p:grpSp>
        <p:nvGrpSpPr>
          <p:cNvPr id="5" name="그룹 4">
            <a:extLst>
              <a:ext uri="{FF2B5EF4-FFF2-40B4-BE49-F238E27FC236}">
                <a16:creationId xmlns:a16="http://schemas.microsoft.com/office/drawing/2014/main" id="{0E42A6B8-450D-46B1-8AFE-DDFC08D6F4A0}"/>
              </a:ext>
            </a:extLst>
          </p:cNvPr>
          <p:cNvGrpSpPr/>
          <p:nvPr/>
        </p:nvGrpSpPr>
        <p:grpSpPr>
          <a:xfrm>
            <a:off x="202346" y="60003"/>
            <a:ext cx="4750654" cy="1229374"/>
            <a:chOff x="3241879" y="188822"/>
            <a:chExt cx="4750654" cy="1229374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C4B8D214-3952-41FC-B23D-C964BD3FBC10}"/>
                </a:ext>
              </a:extLst>
            </p:cNvPr>
            <p:cNvGrpSpPr/>
            <p:nvPr/>
          </p:nvGrpSpPr>
          <p:grpSpPr>
            <a:xfrm>
              <a:off x="3241879" y="188822"/>
              <a:ext cx="4750654" cy="1229374"/>
              <a:chOff x="3241879" y="188822"/>
              <a:chExt cx="4750654" cy="1229374"/>
            </a:xfrm>
          </p:grpSpPr>
          <p:pic>
            <p:nvPicPr>
              <p:cNvPr id="3" name="그림 2">
                <a:extLst>
                  <a:ext uri="{FF2B5EF4-FFF2-40B4-BE49-F238E27FC236}">
                    <a16:creationId xmlns:a16="http://schemas.microsoft.com/office/drawing/2014/main" id="{4C4A9AB7-60F6-4687-97EA-7490A3DCA4B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9633"/>
              <a:stretch/>
            </p:blipFill>
            <p:spPr>
              <a:xfrm>
                <a:off x="3241879" y="358120"/>
                <a:ext cx="4750654" cy="1060076"/>
              </a:xfrm>
              <a:prstGeom prst="rect">
                <a:avLst/>
              </a:prstGeom>
            </p:spPr>
          </p:pic>
          <p:pic>
            <p:nvPicPr>
              <p:cNvPr id="34" name="그림 33" descr="그리기, 테이블이(가) 표시된 사진&#10;&#10;자동 생성된 설명">
                <a:extLst>
                  <a:ext uri="{FF2B5EF4-FFF2-40B4-BE49-F238E27FC236}">
                    <a16:creationId xmlns:a16="http://schemas.microsoft.com/office/drawing/2014/main" id="{2917D8F0-6679-4FE5-9075-F4ABC5947C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83585" y="188822"/>
                <a:ext cx="997779" cy="1057646"/>
              </a:xfrm>
              <a:prstGeom prst="rect">
                <a:avLst/>
              </a:prstGeom>
            </p:spPr>
          </p:pic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913E56D-5337-4EC7-B385-6AFFC70ECE03}"/>
                </a:ext>
              </a:extLst>
            </p:cNvPr>
            <p:cNvSpPr txBox="1"/>
            <p:nvPr/>
          </p:nvSpPr>
          <p:spPr>
            <a:xfrm>
              <a:off x="4273398" y="510509"/>
              <a:ext cx="336983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소제목을 입력해 주세요</a:t>
              </a:r>
              <a:r>
                <a:rPr lang="en-US" altLang="ko-KR" sz="3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.</a:t>
              </a:r>
              <a:endParaRPr lang="ko-KR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</p:grpSp>
      <p:grpSp>
        <p:nvGrpSpPr>
          <p:cNvPr id="10" name="그룹 9">
            <a:extLst>
              <a:ext uri="{FF2B5EF4-FFF2-40B4-BE49-F238E27FC236}">
                <a16:creationId xmlns:a16="http://schemas.microsoft.com/office/drawing/2014/main" id="{9AFDFB7C-BCD2-4385-BAA1-9F1D8C537E12}"/>
              </a:ext>
            </a:extLst>
          </p:cNvPr>
          <p:cNvGrpSpPr/>
          <p:nvPr/>
        </p:nvGrpSpPr>
        <p:grpSpPr>
          <a:xfrm>
            <a:off x="244052" y="1458675"/>
            <a:ext cx="11575414" cy="1251957"/>
            <a:chOff x="244052" y="1423561"/>
            <a:chExt cx="11575414" cy="1251957"/>
          </a:xfrm>
        </p:grpSpPr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01A2F5DD-D3BE-41B7-97E4-E33C91925826}"/>
                </a:ext>
              </a:extLst>
            </p:cNvPr>
            <p:cNvSpPr/>
            <p:nvPr/>
          </p:nvSpPr>
          <p:spPr>
            <a:xfrm>
              <a:off x="457199" y="1684918"/>
              <a:ext cx="11362267" cy="990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3200" dirty="0">
                  <a:solidFill>
                    <a:srgbClr val="595959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가로로 긴 내용은 여기에 넣어요</a:t>
              </a:r>
              <a:r>
                <a:rPr lang="en-US" altLang="ko-KR" sz="3200" dirty="0">
                  <a:solidFill>
                    <a:srgbClr val="595959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.</a:t>
              </a:r>
              <a:endParaRPr lang="ko-KR" altLang="en-US" sz="3200" dirty="0">
                <a:solidFill>
                  <a:srgbClr val="595959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  <p:sp>
          <p:nvSpPr>
            <p:cNvPr id="8" name="사각형: 둥근 모서리 7">
              <a:extLst>
                <a:ext uri="{FF2B5EF4-FFF2-40B4-BE49-F238E27FC236}">
                  <a16:creationId xmlns:a16="http://schemas.microsoft.com/office/drawing/2014/main" id="{7607520F-935E-47F5-9BFA-6855F1D9F1AF}"/>
                </a:ext>
              </a:extLst>
            </p:cNvPr>
            <p:cNvSpPr/>
            <p:nvPr/>
          </p:nvSpPr>
          <p:spPr>
            <a:xfrm>
              <a:off x="244052" y="1423561"/>
              <a:ext cx="1754081" cy="684639"/>
            </a:xfrm>
            <a:prstGeom prst="roundRect">
              <a:avLst>
                <a:gd name="adj" fmla="val 0"/>
              </a:avLst>
            </a:prstGeom>
            <a:solidFill>
              <a:srgbClr val="FF89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3200" dirty="0">
                  <a:solidFill>
                    <a:schemeClr val="bg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하나</a:t>
              </a:r>
              <a:r>
                <a:rPr lang="en-US" altLang="ko-KR" sz="3200" dirty="0">
                  <a:solidFill>
                    <a:schemeClr val="bg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.</a:t>
              </a:r>
              <a:endParaRPr lang="ko-KR" altLang="en-US" sz="3200" dirty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  <p:sp>
          <p:nvSpPr>
            <p:cNvPr id="9" name="이등변 삼각형 8">
              <a:extLst>
                <a:ext uri="{FF2B5EF4-FFF2-40B4-BE49-F238E27FC236}">
                  <a16:creationId xmlns:a16="http://schemas.microsoft.com/office/drawing/2014/main" id="{E8CE9716-6339-4A50-BBEA-44AF7E1B14B9}"/>
                </a:ext>
              </a:extLst>
            </p:cNvPr>
            <p:cNvSpPr/>
            <p:nvPr/>
          </p:nvSpPr>
          <p:spPr>
            <a:xfrm rot="10800000">
              <a:off x="244052" y="2108200"/>
              <a:ext cx="213147" cy="172720"/>
            </a:xfrm>
            <a:prstGeom prst="triangle">
              <a:avLst>
                <a:gd name="adj" fmla="val 0"/>
              </a:avLst>
            </a:prstGeom>
            <a:solidFill>
              <a:srgbClr val="F1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6D4B6970-B7B0-436C-A63C-1B2F35ED1193}"/>
              </a:ext>
            </a:extLst>
          </p:cNvPr>
          <p:cNvGrpSpPr/>
          <p:nvPr/>
        </p:nvGrpSpPr>
        <p:grpSpPr>
          <a:xfrm>
            <a:off x="244052" y="2934380"/>
            <a:ext cx="11575414" cy="1251957"/>
            <a:chOff x="244052" y="1423561"/>
            <a:chExt cx="11575414" cy="1251957"/>
          </a:xfrm>
        </p:grpSpPr>
        <p:sp>
          <p:nvSpPr>
            <p:cNvPr id="33" name="직사각형 32">
              <a:extLst>
                <a:ext uri="{FF2B5EF4-FFF2-40B4-BE49-F238E27FC236}">
                  <a16:creationId xmlns:a16="http://schemas.microsoft.com/office/drawing/2014/main" id="{1856350E-D941-4208-BCAD-1969AA0668BA}"/>
                </a:ext>
              </a:extLst>
            </p:cNvPr>
            <p:cNvSpPr/>
            <p:nvPr/>
          </p:nvSpPr>
          <p:spPr>
            <a:xfrm>
              <a:off x="457199" y="1684918"/>
              <a:ext cx="11362267" cy="990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3200" dirty="0">
                  <a:solidFill>
                    <a:srgbClr val="595959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↖이 칸의 길이도 길고 짧게 조절이 가능하다는 사실</a:t>
              </a:r>
              <a:r>
                <a:rPr lang="en-US" altLang="ko-KR" sz="3200" dirty="0">
                  <a:solidFill>
                    <a:srgbClr val="595959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! </a:t>
              </a:r>
              <a:r>
                <a:rPr lang="ko-KR" altLang="en-US" sz="3200" dirty="0">
                  <a:solidFill>
                    <a:srgbClr val="595959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알고 </a:t>
              </a:r>
              <a:r>
                <a:rPr lang="ko-KR" altLang="en-US" sz="3200" dirty="0" err="1">
                  <a:solidFill>
                    <a:srgbClr val="595959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계신가요</a:t>
              </a:r>
              <a:r>
                <a:rPr lang="en-US" altLang="ko-KR" sz="3200" dirty="0">
                  <a:solidFill>
                    <a:srgbClr val="595959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?</a:t>
              </a:r>
              <a:endParaRPr lang="ko-KR" altLang="en-US" sz="3200" dirty="0">
                <a:solidFill>
                  <a:srgbClr val="595959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  <p:sp>
          <p:nvSpPr>
            <p:cNvPr id="38" name="사각형: 둥근 모서리 37">
              <a:extLst>
                <a:ext uri="{FF2B5EF4-FFF2-40B4-BE49-F238E27FC236}">
                  <a16:creationId xmlns:a16="http://schemas.microsoft.com/office/drawing/2014/main" id="{D89B23CA-9BC7-4BC2-AC7B-91828065C7D8}"/>
                </a:ext>
              </a:extLst>
            </p:cNvPr>
            <p:cNvSpPr/>
            <p:nvPr/>
          </p:nvSpPr>
          <p:spPr>
            <a:xfrm>
              <a:off x="244052" y="1423561"/>
              <a:ext cx="1296881" cy="684639"/>
            </a:xfrm>
            <a:prstGeom prst="roundRect">
              <a:avLst>
                <a:gd name="adj" fmla="val 0"/>
              </a:avLst>
            </a:prstGeom>
            <a:solidFill>
              <a:srgbClr val="FF89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3200" dirty="0">
                  <a:solidFill>
                    <a:schemeClr val="bg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둘</a:t>
              </a:r>
              <a:r>
                <a:rPr lang="en-US" altLang="ko-KR" sz="3200" dirty="0">
                  <a:solidFill>
                    <a:schemeClr val="bg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.</a:t>
              </a:r>
              <a:endParaRPr lang="ko-KR" altLang="en-US" sz="3200" dirty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  <p:sp>
          <p:nvSpPr>
            <p:cNvPr id="39" name="이등변 삼각형 38">
              <a:extLst>
                <a:ext uri="{FF2B5EF4-FFF2-40B4-BE49-F238E27FC236}">
                  <a16:creationId xmlns:a16="http://schemas.microsoft.com/office/drawing/2014/main" id="{8359D65C-6785-4544-8A56-330E5F8C574B}"/>
                </a:ext>
              </a:extLst>
            </p:cNvPr>
            <p:cNvSpPr/>
            <p:nvPr/>
          </p:nvSpPr>
          <p:spPr>
            <a:xfrm rot="10800000">
              <a:off x="244052" y="2108200"/>
              <a:ext cx="213147" cy="172720"/>
            </a:xfrm>
            <a:prstGeom prst="triangle">
              <a:avLst>
                <a:gd name="adj" fmla="val 0"/>
              </a:avLst>
            </a:prstGeom>
            <a:solidFill>
              <a:srgbClr val="F1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0" name="그룹 39">
            <a:extLst>
              <a:ext uri="{FF2B5EF4-FFF2-40B4-BE49-F238E27FC236}">
                <a16:creationId xmlns:a16="http://schemas.microsoft.com/office/drawing/2014/main" id="{F7EFCF76-B9B3-4326-AA7C-DB3921AB00EF}"/>
              </a:ext>
            </a:extLst>
          </p:cNvPr>
          <p:cNvGrpSpPr/>
          <p:nvPr/>
        </p:nvGrpSpPr>
        <p:grpSpPr>
          <a:xfrm>
            <a:off x="241832" y="4447694"/>
            <a:ext cx="11575414" cy="1251957"/>
            <a:chOff x="244052" y="1423561"/>
            <a:chExt cx="11575414" cy="1251957"/>
          </a:xfrm>
        </p:grpSpPr>
        <p:sp>
          <p:nvSpPr>
            <p:cNvPr id="41" name="직사각형 40">
              <a:extLst>
                <a:ext uri="{FF2B5EF4-FFF2-40B4-BE49-F238E27FC236}">
                  <a16:creationId xmlns:a16="http://schemas.microsoft.com/office/drawing/2014/main" id="{1A4AD9B3-08D1-4859-9719-041C9B6A833F}"/>
                </a:ext>
              </a:extLst>
            </p:cNvPr>
            <p:cNvSpPr/>
            <p:nvPr/>
          </p:nvSpPr>
          <p:spPr>
            <a:xfrm>
              <a:off x="457199" y="1684918"/>
              <a:ext cx="11362267" cy="990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3200" dirty="0">
                  <a:solidFill>
                    <a:srgbClr val="595959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목적과 용도에 맞게 조절하여 사용해 보세요</a:t>
              </a:r>
              <a:r>
                <a:rPr lang="en-US" altLang="ko-KR" sz="3200" dirty="0">
                  <a:solidFill>
                    <a:srgbClr val="595959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.</a:t>
              </a:r>
              <a:endParaRPr lang="ko-KR" altLang="en-US" sz="3200" dirty="0">
                <a:solidFill>
                  <a:srgbClr val="595959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  <p:sp>
          <p:nvSpPr>
            <p:cNvPr id="42" name="사각형: 둥근 모서리 41">
              <a:extLst>
                <a:ext uri="{FF2B5EF4-FFF2-40B4-BE49-F238E27FC236}">
                  <a16:creationId xmlns:a16="http://schemas.microsoft.com/office/drawing/2014/main" id="{35E8E641-2F04-41B2-997F-7A9BDE62AD0F}"/>
                </a:ext>
              </a:extLst>
            </p:cNvPr>
            <p:cNvSpPr/>
            <p:nvPr/>
          </p:nvSpPr>
          <p:spPr>
            <a:xfrm>
              <a:off x="244052" y="1423561"/>
              <a:ext cx="841901" cy="684639"/>
            </a:xfrm>
            <a:prstGeom prst="roundRect">
              <a:avLst>
                <a:gd name="adj" fmla="val 0"/>
              </a:avLst>
            </a:prstGeom>
            <a:solidFill>
              <a:srgbClr val="FF89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3200" dirty="0">
                  <a:solidFill>
                    <a:schemeClr val="bg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셋</a:t>
              </a:r>
              <a:r>
                <a:rPr lang="en-US" altLang="ko-KR" sz="3200" dirty="0">
                  <a:solidFill>
                    <a:schemeClr val="bg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.</a:t>
              </a:r>
              <a:endParaRPr lang="ko-KR" altLang="en-US" sz="3200" dirty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  <p:sp>
          <p:nvSpPr>
            <p:cNvPr id="43" name="이등변 삼각형 42">
              <a:extLst>
                <a:ext uri="{FF2B5EF4-FFF2-40B4-BE49-F238E27FC236}">
                  <a16:creationId xmlns:a16="http://schemas.microsoft.com/office/drawing/2014/main" id="{40E04AFB-1A1B-478A-9B1D-8393D763AD99}"/>
                </a:ext>
              </a:extLst>
            </p:cNvPr>
            <p:cNvSpPr/>
            <p:nvPr/>
          </p:nvSpPr>
          <p:spPr>
            <a:xfrm rot="10800000">
              <a:off x="244052" y="2108200"/>
              <a:ext cx="213147" cy="172720"/>
            </a:xfrm>
            <a:prstGeom prst="triangle">
              <a:avLst>
                <a:gd name="adj" fmla="val 0"/>
              </a:avLst>
            </a:prstGeom>
            <a:solidFill>
              <a:srgbClr val="F1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43294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그리기, 테이블이(가) 표시된 사진&#10;&#10;자동 생성된 설명">
            <a:extLst>
              <a:ext uri="{FF2B5EF4-FFF2-40B4-BE49-F238E27FC236}">
                <a16:creationId xmlns:a16="http://schemas.microsoft.com/office/drawing/2014/main" id="{FA393B27-4D38-4766-935A-D8B13CE2A6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685800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6F9D6144-9037-4FE0-9930-045E1BC0BCFD}"/>
              </a:ext>
            </a:extLst>
          </p:cNvPr>
          <p:cNvGrpSpPr/>
          <p:nvPr/>
        </p:nvGrpSpPr>
        <p:grpSpPr>
          <a:xfrm>
            <a:off x="202346" y="213058"/>
            <a:ext cx="4750654" cy="1076319"/>
            <a:chOff x="202346" y="213058"/>
            <a:chExt cx="4750654" cy="1076319"/>
          </a:xfrm>
        </p:grpSpPr>
        <p:grpSp>
          <p:nvGrpSpPr>
            <p:cNvPr id="5" name="그룹 4">
              <a:extLst>
                <a:ext uri="{FF2B5EF4-FFF2-40B4-BE49-F238E27FC236}">
                  <a16:creationId xmlns:a16="http://schemas.microsoft.com/office/drawing/2014/main" id="{0E42A6B8-450D-46B1-8AFE-DDFC08D6F4A0}"/>
                </a:ext>
              </a:extLst>
            </p:cNvPr>
            <p:cNvGrpSpPr/>
            <p:nvPr/>
          </p:nvGrpSpPr>
          <p:grpSpPr>
            <a:xfrm>
              <a:off x="202346" y="229301"/>
              <a:ext cx="4750654" cy="1060076"/>
              <a:chOff x="3241879" y="358120"/>
              <a:chExt cx="4750654" cy="1060076"/>
            </a:xfrm>
          </p:grpSpPr>
          <p:pic>
            <p:nvPicPr>
              <p:cNvPr id="3" name="그림 2">
                <a:extLst>
                  <a:ext uri="{FF2B5EF4-FFF2-40B4-BE49-F238E27FC236}">
                    <a16:creationId xmlns:a16="http://schemas.microsoft.com/office/drawing/2014/main" id="{4C4A9AB7-60F6-4687-97EA-7490A3DCA4B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9633"/>
              <a:stretch/>
            </p:blipFill>
            <p:spPr>
              <a:xfrm>
                <a:off x="3241879" y="358120"/>
                <a:ext cx="4750654" cy="1060076"/>
              </a:xfrm>
              <a:prstGeom prst="rect">
                <a:avLst/>
              </a:prstGeom>
            </p:spPr>
          </p:pic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913E56D-5337-4EC7-B385-6AFFC70ECE03}"/>
                  </a:ext>
                </a:extLst>
              </p:cNvPr>
              <p:cNvSpPr txBox="1"/>
              <p:nvPr/>
            </p:nvSpPr>
            <p:spPr>
              <a:xfrm>
                <a:off x="4273398" y="510509"/>
                <a:ext cx="336983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3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야놀자 야체 B" panose="02020603020101020101" pitchFamily="18" charset="-127"/>
                    <a:ea typeface="야놀자 야체 B" panose="02020603020101020101" pitchFamily="18" charset="-127"/>
                  </a:rPr>
                  <a:t>소제목을 입력해 주세요</a:t>
                </a:r>
                <a:r>
                  <a:rPr lang="en-US" altLang="ko-KR" sz="3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야놀자 야체 B" panose="02020603020101020101" pitchFamily="18" charset="-127"/>
                    <a:ea typeface="야놀자 야체 B" panose="02020603020101020101" pitchFamily="18" charset="-127"/>
                  </a:rPr>
                  <a:t>.</a:t>
                </a:r>
                <a:endParaRPr lang="ko-KR" altLang="en-US" sz="3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endParaRPr>
              </a:p>
            </p:txBody>
          </p:sp>
        </p:grpSp>
        <p:pic>
          <p:nvPicPr>
            <p:cNvPr id="15" name="그림 14" descr="그리기이(가) 표시된 사진&#10;&#10;자동 생성된 설명">
              <a:extLst>
                <a:ext uri="{FF2B5EF4-FFF2-40B4-BE49-F238E27FC236}">
                  <a16:creationId xmlns:a16="http://schemas.microsoft.com/office/drawing/2014/main" id="{5D3966D3-6B58-44F8-A23F-883929ADB4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380" y="213058"/>
              <a:ext cx="535558" cy="798720"/>
            </a:xfrm>
            <a:prstGeom prst="rect">
              <a:avLst/>
            </a:prstGeom>
          </p:spPr>
        </p:pic>
      </p:grp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F94DC9A1-D2FC-4883-B235-DE94A8F67E08}"/>
              </a:ext>
            </a:extLst>
          </p:cNvPr>
          <p:cNvSpPr/>
          <p:nvPr/>
        </p:nvSpPr>
        <p:spPr>
          <a:xfrm>
            <a:off x="389467" y="1202267"/>
            <a:ext cx="11514666" cy="5442675"/>
          </a:xfrm>
          <a:prstGeom prst="roundRect">
            <a:avLst>
              <a:gd name="adj" fmla="val 6089"/>
            </a:avLst>
          </a:prstGeom>
          <a:solidFill>
            <a:schemeClr val="bg1"/>
          </a:solidFill>
          <a:ln w="28575">
            <a:solidFill>
              <a:srgbClr val="FF8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24B17DE-7ADE-47F4-845E-F595D20B0FCD}"/>
              </a:ext>
            </a:extLst>
          </p:cNvPr>
          <p:cNvSpPr txBox="1"/>
          <p:nvPr/>
        </p:nvSpPr>
        <p:spPr>
          <a:xfrm>
            <a:off x="3256921" y="3427356"/>
            <a:ext cx="56781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내용이</a:t>
            </a:r>
            <a:r>
              <a:rPr lang="en-US" altLang="ko-KR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</a:t>
            </a:r>
            <a:r>
              <a:rPr lang="ko-KR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많을 때는 넓은 칸에 쓸 수 있어요</a:t>
            </a:r>
            <a:r>
              <a:rPr lang="en-US" altLang="ko-KR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.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77072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그리기, 테이블이(가) 표시된 사진&#10;&#10;자동 생성된 설명">
            <a:extLst>
              <a:ext uri="{FF2B5EF4-FFF2-40B4-BE49-F238E27FC236}">
                <a16:creationId xmlns:a16="http://schemas.microsoft.com/office/drawing/2014/main" id="{FA393B27-4D38-4766-935A-D8B13CE2A6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6858000"/>
          </a:xfrm>
          <a:prstGeom prst="rect">
            <a:avLst/>
          </a:prstGeom>
        </p:spPr>
      </p:pic>
      <p:pic>
        <p:nvPicPr>
          <p:cNvPr id="8" name="그림 7" descr="거울, 농구, 테이블, 게임이(가) 표시된 사진&#10;&#10;자동 생성된 설명">
            <a:extLst>
              <a:ext uri="{FF2B5EF4-FFF2-40B4-BE49-F238E27FC236}">
                <a16:creationId xmlns:a16="http://schemas.microsoft.com/office/drawing/2014/main" id="{6F6E9517-0324-4F50-8198-8BD0D1E072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808" y="1385393"/>
            <a:ext cx="9414383" cy="5376587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6F9D6144-9037-4FE0-9930-045E1BC0BCFD}"/>
              </a:ext>
            </a:extLst>
          </p:cNvPr>
          <p:cNvGrpSpPr/>
          <p:nvPr/>
        </p:nvGrpSpPr>
        <p:grpSpPr>
          <a:xfrm>
            <a:off x="202346" y="213058"/>
            <a:ext cx="4750654" cy="1076319"/>
            <a:chOff x="202346" y="213058"/>
            <a:chExt cx="4750654" cy="1076319"/>
          </a:xfrm>
        </p:grpSpPr>
        <p:grpSp>
          <p:nvGrpSpPr>
            <p:cNvPr id="5" name="그룹 4">
              <a:extLst>
                <a:ext uri="{FF2B5EF4-FFF2-40B4-BE49-F238E27FC236}">
                  <a16:creationId xmlns:a16="http://schemas.microsoft.com/office/drawing/2014/main" id="{0E42A6B8-450D-46B1-8AFE-DDFC08D6F4A0}"/>
                </a:ext>
              </a:extLst>
            </p:cNvPr>
            <p:cNvGrpSpPr/>
            <p:nvPr/>
          </p:nvGrpSpPr>
          <p:grpSpPr>
            <a:xfrm>
              <a:off x="202346" y="229301"/>
              <a:ext cx="4750654" cy="1060076"/>
              <a:chOff x="3241879" y="358120"/>
              <a:chExt cx="4750654" cy="1060076"/>
            </a:xfrm>
          </p:grpSpPr>
          <p:pic>
            <p:nvPicPr>
              <p:cNvPr id="3" name="그림 2">
                <a:extLst>
                  <a:ext uri="{FF2B5EF4-FFF2-40B4-BE49-F238E27FC236}">
                    <a16:creationId xmlns:a16="http://schemas.microsoft.com/office/drawing/2014/main" id="{4C4A9AB7-60F6-4687-97EA-7490A3DCA4B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9633"/>
              <a:stretch/>
            </p:blipFill>
            <p:spPr>
              <a:xfrm>
                <a:off x="3241879" y="358120"/>
                <a:ext cx="4750654" cy="1060076"/>
              </a:xfrm>
              <a:prstGeom prst="rect">
                <a:avLst/>
              </a:prstGeom>
            </p:spPr>
          </p:pic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913E56D-5337-4EC7-B385-6AFFC70ECE03}"/>
                  </a:ext>
                </a:extLst>
              </p:cNvPr>
              <p:cNvSpPr txBox="1"/>
              <p:nvPr/>
            </p:nvSpPr>
            <p:spPr>
              <a:xfrm>
                <a:off x="4273398" y="510509"/>
                <a:ext cx="336983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3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야놀자 야체 B" panose="02020603020101020101" pitchFamily="18" charset="-127"/>
                    <a:ea typeface="야놀자 야체 B" panose="02020603020101020101" pitchFamily="18" charset="-127"/>
                  </a:rPr>
                  <a:t>소제목을 입력해 주세요</a:t>
                </a:r>
                <a:r>
                  <a:rPr lang="en-US" altLang="ko-KR" sz="3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야놀자 야체 B" panose="02020603020101020101" pitchFamily="18" charset="-127"/>
                    <a:ea typeface="야놀자 야체 B" panose="02020603020101020101" pitchFamily="18" charset="-127"/>
                  </a:rPr>
                  <a:t>.</a:t>
                </a:r>
                <a:endParaRPr lang="ko-KR" altLang="en-US" sz="3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endParaRPr>
              </a:p>
            </p:txBody>
          </p:sp>
        </p:grpSp>
        <p:pic>
          <p:nvPicPr>
            <p:cNvPr id="15" name="그림 14" descr="그리기이(가) 표시된 사진&#10;&#10;자동 생성된 설명">
              <a:extLst>
                <a:ext uri="{FF2B5EF4-FFF2-40B4-BE49-F238E27FC236}">
                  <a16:creationId xmlns:a16="http://schemas.microsoft.com/office/drawing/2014/main" id="{5D3966D3-6B58-44F8-A23F-883929ADB42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380" y="213058"/>
              <a:ext cx="535558" cy="798720"/>
            </a:xfrm>
            <a:prstGeom prst="rect">
              <a:avLst/>
            </a:prstGeom>
          </p:spPr>
        </p:pic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F24B17DE-7ADE-47F4-845E-F595D20B0FCD}"/>
              </a:ext>
            </a:extLst>
          </p:cNvPr>
          <p:cNvSpPr txBox="1"/>
          <p:nvPr/>
        </p:nvSpPr>
        <p:spPr>
          <a:xfrm>
            <a:off x="4217119" y="3750522"/>
            <a:ext cx="3757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이렇게 생긴 빈칸도 있어요</a:t>
            </a:r>
            <a:r>
              <a:rPr lang="en-US" altLang="ko-KR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.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51239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그리기, 테이블이(가) 표시된 사진&#10;&#10;자동 생성된 설명">
            <a:extLst>
              <a:ext uri="{FF2B5EF4-FFF2-40B4-BE49-F238E27FC236}">
                <a16:creationId xmlns:a16="http://schemas.microsoft.com/office/drawing/2014/main" id="{FA393B27-4D38-4766-935A-D8B13CE2A6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685800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6F9D6144-9037-4FE0-9930-045E1BC0BCFD}"/>
              </a:ext>
            </a:extLst>
          </p:cNvPr>
          <p:cNvGrpSpPr/>
          <p:nvPr/>
        </p:nvGrpSpPr>
        <p:grpSpPr>
          <a:xfrm>
            <a:off x="202346" y="213058"/>
            <a:ext cx="4750654" cy="1076319"/>
            <a:chOff x="202346" y="213058"/>
            <a:chExt cx="4750654" cy="1076319"/>
          </a:xfrm>
        </p:grpSpPr>
        <p:grpSp>
          <p:nvGrpSpPr>
            <p:cNvPr id="5" name="그룹 4">
              <a:extLst>
                <a:ext uri="{FF2B5EF4-FFF2-40B4-BE49-F238E27FC236}">
                  <a16:creationId xmlns:a16="http://schemas.microsoft.com/office/drawing/2014/main" id="{0E42A6B8-450D-46B1-8AFE-DDFC08D6F4A0}"/>
                </a:ext>
              </a:extLst>
            </p:cNvPr>
            <p:cNvGrpSpPr/>
            <p:nvPr/>
          </p:nvGrpSpPr>
          <p:grpSpPr>
            <a:xfrm>
              <a:off x="202346" y="229301"/>
              <a:ext cx="4750654" cy="1060076"/>
              <a:chOff x="3241879" y="358120"/>
              <a:chExt cx="4750654" cy="1060076"/>
            </a:xfrm>
          </p:grpSpPr>
          <p:pic>
            <p:nvPicPr>
              <p:cNvPr id="3" name="그림 2">
                <a:extLst>
                  <a:ext uri="{FF2B5EF4-FFF2-40B4-BE49-F238E27FC236}">
                    <a16:creationId xmlns:a16="http://schemas.microsoft.com/office/drawing/2014/main" id="{4C4A9AB7-60F6-4687-97EA-7490A3DCA4B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9633"/>
              <a:stretch/>
            </p:blipFill>
            <p:spPr>
              <a:xfrm>
                <a:off x="3241879" y="358120"/>
                <a:ext cx="4750654" cy="1060076"/>
              </a:xfrm>
              <a:prstGeom prst="rect">
                <a:avLst/>
              </a:prstGeom>
            </p:spPr>
          </p:pic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913E56D-5337-4EC7-B385-6AFFC70ECE03}"/>
                  </a:ext>
                </a:extLst>
              </p:cNvPr>
              <p:cNvSpPr txBox="1"/>
              <p:nvPr/>
            </p:nvSpPr>
            <p:spPr>
              <a:xfrm>
                <a:off x="4273398" y="510509"/>
                <a:ext cx="345639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3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야놀자 야체 B" panose="02020603020101020101" pitchFamily="18" charset="-127"/>
                    <a:ea typeface="야놀자 야체 B" panose="02020603020101020101" pitchFamily="18" charset="-127"/>
                  </a:rPr>
                  <a:t>한 줄 원고지 아이콘 모음</a:t>
                </a:r>
              </a:p>
            </p:txBody>
          </p:sp>
        </p:grpSp>
        <p:pic>
          <p:nvPicPr>
            <p:cNvPr id="15" name="그림 14" descr="그리기이(가) 표시된 사진&#10;&#10;자동 생성된 설명">
              <a:extLst>
                <a:ext uri="{FF2B5EF4-FFF2-40B4-BE49-F238E27FC236}">
                  <a16:creationId xmlns:a16="http://schemas.microsoft.com/office/drawing/2014/main" id="{5D3966D3-6B58-44F8-A23F-883929ADB4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380" y="213058"/>
              <a:ext cx="535558" cy="798720"/>
            </a:xfrm>
            <a:prstGeom prst="rect">
              <a:avLst/>
            </a:prstGeom>
          </p:spPr>
        </p:pic>
      </p:grp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F94DC9A1-D2FC-4883-B235-DE94A8F67E08}"/>
              </a:ext>
            </a:extLst>
          </p:cNvPr>
          <p:cNvSpPr/>
          <p:nvPr/>
        </p:nvSpPr>
        <p:spPr>
          <a:xfrm>
            <a:off x="389467" y="1202267"/>
            <a:ext cx="11514666" cy="5442675"/>
          </a:xfrm>
          <a:prstGeom prst="roundRect">
            <a:avLst>
              <a:gd name="adj" fmla="val 6089"/>
            </a:avLst>
          </a:prstGeom>
          <a:solidFill>
            <a:schemeClr val="bg1"/>
          </a:solidFill>
          <a:ln w="28575">
            <a:solidFill>
              <a:srgbClr val="FF8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24B17DE-7ADE-47F4-845E-F595D20B0FCD}"/>
              </a:ext>
            </a:extLst>
          </p:cNvPr>
          <p:cNvSpPr txBox="1"/>
          <p:nvPr/>
        </p:nvSpPr>
        <p:spPr>
          <a:xfrm>
            <a:off x="902023" y="2777515"/>
            <a:ext cx="1947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▲ 나무 모음</a:t>
            </a:r>
          </a:p>
        </p:txBody>
      </p:sp>
      <p:pic>
        <p:nvPicPr>
          <p:cNvPr id="8" name="그림 7" descr="그리기이(가) 표시된 사진&#10;&#10;자동 생성된 설명">
            <a:extLst>
              <a:ext uri="{FF2B5EF4-FFF2-40B4-BE49-F238E27FC236}">
                <a16:creationId xmlns:a16="http://schemas.microsoft.com/office/drawing/2014/main" id="{8F1939CF-660D-4E71-8B17-DD7AABD038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668" y="1610152"/>
            <a:ext cx="707197" cy="1054699"/>
          </a:xfrm>
          <a:prstGeom prst="rect">
            <a:avLst/>
          </a:prstGeom>
        </p:spPr>
      </p:pic>
      <p:pic>
        <p:nvPicPr>
          <p:cNvPr id="10" name="그림 9" descr="그리기, 테이블이(가) 표시된 사진&#10;&#10;자동 생성된 설명">
            <a:extLst>
              <a:ext uri="{FF2B5EF4-FFF2-40B4-BE49-F238E27FC236}">
                <a16:creationId xmlns:a16="http://schemas.microsoft.com/office/drawing/2014/main" id="{F3DF1EFE-E7BD-40D9-B9DE-CB1A7D4328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22" y="1503623"/>
            <a:ext cx="1241568" cy="1316062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A10945BF-500A-45C3-9EF8-5A1D3A1236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80" y="4449119"/>
            <a:ext cx="11530607" cy="181051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8835FB0-6762-4E22-B141-6E16C970CA10}"/>
              </a:ext>
            </a:extLst>
          </p:cNvPr>
          <p:cNvSpPr txBox="1"/>
          <p:nvPr/>
        </p:nvSpPr>
        <p:spPr>
          <a:xfrm>
            <a:off x="1876007" y="5829979"/>
            <a:ext cx="8832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▲ 원고지 양식은 크기를 조절하거나 양 옆을 잘라 활용해 보세요</a:t>
            </a:r>
            <a:r>
              <a:rPr lang="en-US" altLang="ko-KR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.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79AE04DE-6BEE-4CCA-9E8F-FCD1D42B2625}"/>
              </a:ext>
            </a:extLst>
          </p:cNvPr>
          <p:cNvSpPr/>
          <p:nvPr/>
        </p:nvSpPr>
        <p:spPr>
          <a:xfrm>
            <a:off x="4495800" y="1403683"/>
            <a:ext cx="7206820" cy="3259101"/>
          </a:xfrm>
          <a:prstGeom prst="roundRect">
            <a:avLst>
              <a:gd name="adj" fmla="val 10179"/>
            </a:avLst>
          </a:prstGeom>
          <a:solidFill>
            <a:srgbClr val="EEF3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07BDA7E2-2302-402A-90E5-58A1BD9897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875" y="1525887"/>
            <a:ext cx="2858788" cy="2944125"/>
          </a:xfrm>
          <a:prstGeom prst="rect">
            <a:avLst/>
          </a:prstGeom>
        </p:spPr>
      </p:pic>
      <p:pic>
        <p:nvPicPr>
          <p:cNvPr id="19" name="그림 18" descr="조류, 테이블이(가) 표시된 사진&#10;&#10;자동 생성된 설명">
            <a:extLst>
              <a:ext uri="{FF2B5EF4-FFF2-40B4-BE49-F238E27FC236}">
                <a16:creationId xmlns:a16="http://schemas.microsoft.com/office/drawing/2014/main" id="{AC005B13-8B89-4023-A50D-76CED29179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356" y="1509345"/>
            <a:ext cx="2858788" cy="294412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1C644564-AC58-49EF-83F4-12860FBA644E}"/>
              </a:ext>
            </a:extLst>
          </p:cNvPr>
          <p:cNvSpPr txBox="1"/>
          <p:nvPr/>
        </p:nvSpPr>
        <p:spPr>
          <a:xfrm>
            <a:off x="2175934" y="3867120"/>
            <a:ext cx="2319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▶ 다양한 색의</a:t>
            </a:r>
            <a:endParaRPr lang="en-US" altLang="ko-KR" sz="2400" dirty="0">
              <a:solidFill>
                <a:schemeClr val="tx1">
                  <a:lumMod val="65000"/>
                  <a:lumOff val="35000"/>
                </a:scheme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  <a:p>
            <a:pPr algn="r"/>
            <a:r>
              <a:rPr lang="ko-KR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템플릿을 활용해 보세요</a:t>
            </a:r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.</a:t>
            </a:r>
            <a:endParaRPr lang="ko-KR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12423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151</Words>
  <Application>Microsoft Office PowerPoint</Application>
  <PresentationFormat>와이드스크린</PresentationFormat>
  <Paragraphs>37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야놀자 야체 B</vt:lpstr>
      <vt:lpstr>Arial</vt:lpstr>
      <vt:lpstr>맑은 고딕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 hk</dc:creator>
  <cp:lastModifiedBy>seo hk</cp:lastModifiedBy>
  <cp:revision>10</cp:revision>
  <dcterms:created xsi:type="dcterms:W3CDTF">2020-06-02T07:14:07Z</dcterms:created>
  <dcterms:modified xsi:type="dcterms:W3CDTF">2020-06-03T13:52:44Z</dcterms:modified>
</cp:coreProperties>
</file>